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2672-4D6F-4A1B-85C5-4B7404D3AD49}" type="datetimeFigureOut">
              <a:rPr lang="it-IT" smtClean="0"/>
              <a:pPr/>
              <a:t>30/06/2020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94EF-8E0F-4C11-8CB8-E551F88375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2672-4D6F-4A1B-85C5-4B7404D3AD49}" type="datetimeFigureOut">
              <a:rPr lang="it-IT" smtClean="0"/>
              <a:pPr/>
              <a:t>30/06/2020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94EF-8E0F-4C11-8CB8-E551F88375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2672-4D6F-4A1B-85C5-4B7404D3AD49}" type="datetimeFigureOut">
              <a:rPr lang="it-IT" smtClean="0"/>
              <a:pPr/>
              <a:t>30/06/2020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94EF-8E0F-4C11-8CB8-E551F88375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2672-4D6F-4A1B-85C5-4B7404D3AD49}" type="datetimeFigureOut">
              <a:rPr lang="it-IT" smtClean="0"/>
              <a:pPr/>
              <a:t>30/06/2020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94EF-8E0F-4C11-8CB8-E551F88375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2672-4D6F-4A1B-85C5-4B7404D3AD49}" type="datetimeFigureOut">
              <a:rPr lang="it-IT" smtClean="0"/>
              <a:pPr/>
              <a:t>30/06/2020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94EF-8E0F-4C11-8CB8-E551F88375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2672-4D6F-4A1B-85C5-4B7404D3AD49}" type="datetimeFigureOut">
              <a:rPr lang="it-IT" smtClean="0"/>
              <a:pPr/>
              <a:t>30/06/2020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94EF-8E0F-4C11-8CB8-E551F88375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2672-4D6F-4A1B-85C5-4B7404D3AD49}" type="datetimeFigureOut">
              <a:rPr lang="it-IT" smtClean="0"/>
              <a:pPr/>
              <a:t>30/06/2020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94EF-8E0F-4C11-8CB8-E551F88375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2672-4D6F-4A1B-85C5-4B7404D3AD49}" type="datetimeFigureOut">
              <a:rPr lang="it-IT" smtClean="0"/>
              <a:pPr/>
              <a:t>30/06/2020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94EF-8E0F-4C11-8CB8-E551F88375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2672-4D6F-4A1B-85C5-4B7404D3AD49}" type="datetimeFigureOut">
              <a:rPr lang="it-IT" smtClean="0"/>
              <a:pPr/>
              <a:t>30/06/2020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94EF-8E0F-4C11-8CB8-E551F88375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2672-4D6F-4A1B-85C5-4B7404D3AD49}" type="datetimeFigureOut">
              <a:rPr lang="it-IT" smtClean="0"/>
              <a:pPr/>
              <a:t>30/06/2020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94EF-8E0F-4C11-8CB8-E551F88375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2672-4D6F-4A1B-85C5-4B7404D3AD49}" type="datetimeFigureOut">
              <a:rPr lang="it-IT" smtClean="0"/>
              <a:pPr/>
              <a:t>30/06/2020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94EF-8E0F-4C11-8CB8-E551F88375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E2672-4D6F-4A1B-85C5-4B7404D3AD49}" type="datetimeFigureOut">
              <a:rPr lang="it-IT" smtClean="0"/>
              <a:pPr/>
              <a:t>30/06/2020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594EF-8E0F-4C11-8CB8-E551F883751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857365"/>
            <a:ext cx="7772400" cy="174308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COMMISSIONE PTOF </a:t>
            </a:r>
            <a:br>
              <a:rPr lang="it-IT" dirty="0" smtClean="0"/>
            </a:br>
            <a:r>
              <a:rPr lang="it-IT" dirty="0" smtClean="0"/>
              <a:t>A. S. 2019/2020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BILANCIO ANNUALE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 smtClean="0"/>
              <a:t>NEL CORSO DELL’ANNO SCOLASTICO LA COMMISSIONE, RIUNITASI SOLO UNA VOLTA, HA RACCOLTO LA MODULISTICA RELATIVA AI PROGETTI </a:t>
            </a:r>
            <a:r>
              <a:rPr lang="it-IT" dirty="0" err="1" smtClean="0"/>
              <a:t>D’ISTITUTO</a:t>
            </a:r>
            <a:r>
              <a:rPr lang="it-IT" dirty="0" smtClean="0"/>
              <a:t>;</a:t>
            </a:r>
          </a:p>
          <a:p>
            <a:r>
              <a:rPr lang="it-IT" dirty="0" smtClean="0"/>
              <a:t>HA RIFLETTUTO SU ULTERIORI COMPITI CHE VORREBBE LE FOSSERO ATTRIBUITI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Criticità emerse e proposte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dirty="0" smtClean="0"/>
              <a:t>Bisogno di un’ulteriore </a:t>
            </a:r>
            <a:r>
              <a:rPr lang="it-IT" smtClean="0"/>
              <a:t>riflessione </a:t>
            </a:r>
            <a:r>
              <a:rPr lang="it-IT" smtClean="0"/>
              <a:t>sull’idea </a:t>
            </a:r>
            <a:r>
              <a:rPr lang="it-IT" dirty="0" smtClean="0"/>
              <a:t>di progetto (non c’è una ‘definizione’ in astratto di progetto) che va costruita col contributo e il confronto tra i diversi ordini di scuola;</a:t>
            </a:r>
          </a:p>
          <a:p>
            <a:pPr algn="just"/>
            <a:r>
              <a:rPr lang="it-IT" dirty="0" smtClean="0"/>
              <a:t>Attenzione maggiore a concetti quali verticalità</a:t>
            </a:r>
            <a:r>
              <a:rPr lang="it-IT" dirty="0"/>
              <a:t>, condivisione, trasversalità, nella fase di </a:t>
            </a:r>
            <a:r>
              <a:rPr lang="it-IT" dirty="0" smtClean="0"/>
              <a:t>progettazione;</a:t>
            </a:r>
          </a:p>
          <a:p>
            <a:pPr algn="just"/>
            <a:r>
              <a:rPr lang="it-IT" dirty="0" smtClean="0"/>
              <a:t>Avvio di un monitoraggio volto a conoscere i bisogni formativi dei docenti e le loro quotidiane prassi didattiche nei diversi ordini.</a:t>
            </a:r>
          </a:p>
          <a:p>
            <a:pPr algn="just"/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Calendarizzazione</a:t>
            </a:r>
            <a:r>
              <a:rPr lang="it-IT" dirty="0" smtClean="0"/>
              <a:t> delle riunioni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786058"/>
            <a:ext cx="8229600" cy="4525963"/>
          </a:xfrm>
        </p:spPr>
        <p:txBody>
          <a:bodyPr/>
          <a:lstStyle/>
          <a:p>
            <a:pPr algn="just">
              <a:buNone/>
            </a:pPr>
            <a:r>
              <a:rPr lang="it-IT" dirty="0" smtClean="0"/>
              <a:t>    A partire dal prossimo anno scolastico sarebbe opportuno presentare  subito, in concomitanza con l’inizio delle attività didattiche un calendario di incontri e scadenze.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140</Words>
  <Application>Microsoft Office PowerPoint</Application>
  <PresentationFormat>Presentazione su schermo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COMMISSIONE PTOF  A. S. 2019/2020  </vt:lpstr>
      <vt:lpstr>BILANCIO ANNUALE</vt:lpstr>
      <vt:lpstr>Criticità emerse e proposte </vt:lpstr>
      <vt:lpstr>Calendarizzazione delle riunioni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COMMISSIONE PTOF  A. S. 2019/2020</dc:title>
  <dc:creator>emanuele crepet</dc:creator>
  <cp:lastModifiedBy>emanuele crepet</cp:lastModifiedBy>
  <cp:revision>3</cp:revision>
  <dcterms:created xsi:type="dcterms:W3CDTF">2020-06-30T02:33:05Z</dcterms:created>
  <dcterms:modified xsi:type="dcterms:W3CDTF">2020-06-30T03:12:49Z</dcterms:modified>
</cp:coreProperties>
</file>