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handoutMasterIdLst>
    <p:handoutMasterId r:id="rId8"/>
  </p:handoutMasterIdLst>
  <p:sldIdLst>
    <p:sldId id="256" r:id="rId2"/>
    <p:sldId id="262" r:id="rId3"/>
    <p:sldId id="261" r:id="rId4"/>
    <p:sldId id="263" r:id="rId5"/>
    <p:sldId id="260" r:id="rId6"/>
  </p:sldIdLst>
  <p:sldSz cx="10080625" cy="7559675"/>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5"/>
    <p:penClr>
      <a:srgbClr val="FF0000"/>
    </p:penClr>
  </p:showPr>
  <p:clrMru>
    <a:srgbClr val="FFCC00"/>
    <a:srgbClr val="FF0000"/>
    <a:srgbClr val="7E443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576" autoAdjust="0"/>
  </p:normalViewPr>
  <p:slideViewPr>
    <p:cSldViewPr>
      <p:cViewPr>
        <p:scale>
          <a:sx n="70" d="100"/>
          <a:sy n="70" d="100"/>
        </p:scale>
        <p:origin x="-876" y="72"/>
      </p:cViewPr>
      <p:guideLst>
        <p:guide orient="horz" pos="2381"/>
        <p:guide pos="3175"/>
      </p:guideLst>
    </p:cSldViewPr>
  </p:slideViewPr>
  <p:outlineViewPr>
    <p:cViewPr>
      <p:scale>
        <a:sx n="33" d="100"/>
        <a:sy n="33" d="100"/>
      </p:scale>
      <p:origin x="48" y="725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egnaposto intestazione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defRPr sz="1400"/>
            </a:pPr>
            <a:endParaRPr lang="it-IT" sz="1400" b="0" i="0" u="none" strike="noStrike" kern="1200">
              <a:ln>
                <a:noFill/>
              </a:ln>
              <a:latin typeface="Arial" pitchFamily="18"/>
              <a:ea typeface="Microsoft YaHei" pitchFamily="2"/>
              <a:cs typeface="Lucida Sans" pitchFamily="2"/>
            </a:endParaRPr>
          </a:p>
        </p:txBody>
      </p:sp>
      <p:sp>
        <p:nvSpPr>
          <p:cNvPr id="3" name="Segnaposto data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r" rtl="0" hangingPunct="0">
              <a:lnSpc>
                <a:spcPct val="100000"/>
              </a:lnSpc>
              <a:spcBef>
                <a:spcPts val="0"/>
              </a:spcBef>
              <a:spcAft>
                <a:spcPts val="0"/>
              </a:spcAft>
              <a:buNone/>
              <a:tabLst/>
              <a:defRPr sz="1400"/>
            </a:pPr>
            <a:endParaRPr lang="it-IT" sz="1400" b="0" i="0" u="none" strike="noStrike" kern="1200">
              <a:ln>
                <a:noFill/>
              </a:ln>
              <a:latin typeface="Arial" pitchFamily="18"/>
              <a:ea typeface="Microsoft YaHei" pitchFamily="2"/>
              <a:cs typeface="Lucida Sans" pitchFamily="2"/>
            </a:endParaRPr>
          </a:p>
        </p:txBody>
      </p:sp>
      <p:sp>
        <p:nvSpPr>
          <p:cNvPr id="4" name="Segnaposto piè di pagina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defRPr sz="1400"/>
            </a:pPr>
            <a:endParaRPr lang="it-IT" sz="1400" b="0" i="0" u="none" strike="noStrike" kern="1200">
              <a:ln>
                <a:noFill/>
              </a:ln>
              <a:latin typeface="Arial" pitchFamily="18"/>
              <a:ea typeface="Microsoft YaHei" pitchFamily="2"/>
              <a:cs typeface="Lucida Sans" pitchFamily="2"/>
            </a:endParaRPr>
          </a:p>
        </p:txBody>
      </p:sp>
      <p:sp>
        <p:nvSpPr>
          <p:cNvPr id="5" name="Segnaposto numero diapositiva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r" rtl="0" hangingPunct="0">
              <a:lnSpc>
                <a:spcPct val="100000"/>
              </a:lnSpc>
              <a:spcBef>
                <a:spcPts val="0"/>
              </a:spcBef>
              <a:spcAft>
                <a:spcPts val="0"/>
              </a:spcAft>
              <a:buNone/>
              <a:tabLst/>
              <a:defRPr sz="1400"/>
            </a:pPr>
            <a:fld id="{4D28C870-F744-41CD-949A-0780C6D02A7D}" type="slidenum">
              <a:rPr/>
              <a:pPr marL="0" marR="0" lvl="0" indent="0" algn="r" rtl="0" hangingPunct="0">
                <a:lnSpc>
                  <a:spcPct val="100000"/>
                </a:lnSpc>
                <a:spcBef>
                  <a:spcPts val="0"/>
                </a:spcBef>
                <a:spcAft>
                  <a:spcPts val="0"/>
                </a:spcAft>
                <a:buNone/>
                <a:tabLst/>
                <a:defRPr sz="1400"/>
              </a:pPr>
              <a:t>‹N›</a:t>
            </a:fld>
            <a:endParaRPr lang="it-IT" sz="1400" b="0" i="0" u="none" strike="noStrike" kern="1200">
              <a:ln>
                <a:noFill/>
              </a:ln>
              <a:latin typeface="Arial" pitchFamily="18"/>
              <a:ea typeface="Microsoft YaHei" pitchFamily="2"/>
              <a:cs typeface="Lucida Sans" pitchFamily="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Segnaposto note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it-IT"/>
          </a:p>
        </p:txBody>
      </p:sp>
      <p:sp>
        <p:nvSpPr>
          <p:cNvPr id="4" name="Segnaposto intestazione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it-IT" sz="1400" kern="1200">
                <a:latin typeface="Times New Roman" pitchFamily="18"/>
                <a:ea typeface="Arial Unicode MS" pitchFamily="2"/>
                <a:cs typeface="Tahoma" pitchFamily="2"/>
              </a:defRPr>
            </a:lvl1pPr>
          </a:lstStyle>
          <a:p>
            <a:pPr lvl="0"/>
            <a:endParaRPr lang="it-IT"/>
          </a:p>
        </p:txBody>
      </p:sp>
      <p:sp>
        <p:nvSpPr>
          <p:cNvPr id="5" name="Segnaposto data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it-IT" sz="1400" kern="1200">
                <a:latin typeface="Times New Roman" pitchFamily="18"/>
                <a:ea typeface="Arial Unicode MS" pitchFamily="2"/>
                <a:cs typeface="Tahoma" pitchFamily="2"/>
              </a:defRPr>
            </a:lvl1pPr>
          </a:lstStyle>
          <a:p>
            <a:pPr lvl="0"/>
            <a:endParaRPr lang="it-IT"/>
          </a:p>
        </p:txBody>
      </p:sp>
      <p:sp>
        <p:nvSpPr>
          <p:cNvPr id="6" name="Segnaposto piè di pagina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it-IT" sz="1400" kern="1200">
                <a:latin typeface="Times New Roman" pitchFamily="18"/>
                <a:ea typeface="Arial Unicode MS" pitchFamily="2"/>
                <a:cs typeface="Tahoma" pitchFamily="2"/>
              </a:defRPr>
            </a:lvl1pPr>
          </a:lstStyle>
          <a:p>
            <a:pPr lvl="0"/>
            <a:endParaRPr lang="it-IT"/>
          </a:p>
        </p:txBody>
      </p:sp>
      <p:sp>
        <p:nvSpPr>
          <p:cNvPr id="7" name="Segnaposto numero diapositiva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it-IT" sz="1400" kern="1200">
                <a:latin typeface="Times New Roman" pitchFamily="18"/>
                <a:ea typeface="Arial Unicode MS" pitchFamily="2"/>
                <a:cs typeface="Tahoma" pitchFamily="2"/>
              </a:defRPr>
            </a:lvl1pPr>
          </a:lstStyle>
          <a:p>
            <a:pPr lvl="0"/>
            <a:fld id="{B495ED42-3924-4BDF-B5FA-289CEAB36484}" type="slidenum">
              <a:rPr/>
              <a:pPr lvl="0"/>
              <a:t>‹N›</a:t>
            </a:fld>
            <a:endParaRPr lang="it-IT"/>
          </a:p>
        </p:txBody>
      </p:sp>
    </p:spTree>
  </p:cSld>
  <p:clrMap bg1="lt1" tx1="dk1" bg2="lt2" tx2="dk2" accent1="accent1" accent2="accent2" accent3="accent3" accent4="accent4" accent5="accent5" accent6="accent6" hlink="hlink" folHlink="folHlink"/>
  <p:notesStyle>
    <a:lvl1pPr marL="216000" marR="0" indent="-216000" rtl="0" hangingPunct="0">
      <a:tabLst/>
      <a:defRPr lang="it-IT" sz="2000" b="0" i="0" u="none" strike="noStrike" kern="1200">
        <a:ln>
          <a:noFill/>
        </a:ln>
        <a:latin typeface="Arial" pitchFamily="18"/>
        <a:ea typeface="Microsoft YaHei"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Segnaposto note 2"/>
          <p:cNvSpPr txBox="1">
            <a:spLocks noGrp="1"/>
          </p:cNvSpPr>
          <p:nvPr>
            <p:ph type="body" sz="quarter" idx="1"/>
          </p:nvPr>
        </p:nvSpPr>
        <p:spPr/>
        <p:txBody>
          <a:bodyPr>
            <a:spAutoFit/>
          </a:bodyPr>
          <a:lstStyle/>
          <a:p>
            <a:endParaRPr lang="it-IT"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88036" y="1511935"/>
            <a:ext cx="8655897" cy="2015913"/>
          </a:xfrm>
          <a:ln>
            <a:noFill/>
          </a:ln>
        </p:spPr>
        <p:txBody>
          <a:bodyPr vert="horz" tIns="0" rIns="20159"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6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88036" y="3558863"/>
            <a:ext cx="8659257" cy="1931917"/>
          </a:xfrm>
        </p:spPr>
        <p:txBody>
          <a:bodyPr lIns="0" rIns="20159"/>
          <a:lstStyle>
            <a:lvl1pPr marL="0" marR="50397" indent="0" algn="r">
              <a:buNone/>
              <a:defRPr>
                <a:solidFill>
                  <a:schemeClr val="tx1"/>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pPr lvl="0"/>
            <a:endParaRPr lang="it-IT"/>
          </a:p>
        </p:txBody>
      </p:sp>
      <p:sp>
        <p:nvSpPr>
          <p:cNvPr id="19" name="Segnaposto piè di pagina 18"/>
          <p:cNvSpPr>
            <a:spLocks noGrp="1"/>
          </p:cNvSpPr>
          <p:nvPr>
            <p:ph type="ftr" sz="quarter" idx="11"/>
          </p:nvPr>
        </p:nvSpPr>
        <p:spPr/>
        <p:txBody>
          <a:bodyPr/>
          <a:lstStyle/>
          <a:p>
            <a:pPr lvl="0"/>
            <a:endParaRPr lang="it-IT"/>
          </a:p>
        </p:txBody>
      </p:sp>
      <p:sp>
        <p:nvSpPr>
          <p:cNvPr id="27" name="Segnaposto numero diapositiva 26"/>
          <p:cNvSpPr>
            <a:spLocks noGrp="1"/>
          </p:cNvSpPr>
          <p:nvPr>
            <p:ph type="sldNum" sz="quarter" idx="12"/>
          </p:nvPr>
        </p:nvSpPr>
        <p:spPr/>
        <p:txBody>
          <a:bodyPr/>
          <a:lstStyle/>
          <a:p>
            <a:pPr lvl="0"/>
            <a:fld id="{E7A448EB-BB1F-4BE2-A0BA-F9705CFCE763}" type="slidenum">
              <a:rPr lang="it-IT" smtClean="0"/>
              <a:pPr lvl="0"/>
              <a:t>‹N›</a:t>
            </a:fld>
            <a:endParaRPr lang="it-IT"/>
          </a:p>
        </p:txBody>
      </p:sp>
    </p:spTree>
  </p:cSld>
  <p:clrMapOvr>
    <a:overrideClrMapping bg1="dk1" tx1="lt1" bg2="dk2" tx2="lt2" accent1="accent1" accent2="accent2" accent3="accent3" accent4="accent4" accent5="accent5" accent6="accent6" hlink="hlink" folHlink="folHlink"/>
  </p:clrMapOvr>
  <p:transition spd="slow">
    <p:newsfla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lvl="0"/>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652222A3-B148-49C9-992B-089FE85130C1}" type="slidenum">
              <a:rPr lang="it-IT" smtClean="0"/>
              <a:pPr lvl="0"/>
              <a:t>‹N›</a:t>
            </a:fld>
            <a:endParaRPr lang="it-IT"/>
          </a:p>
        </p:txBody>
      </p:sp>
    </p:spTree>
  </p:cSld>
  <p:clrMapOvr>
    <a:masterClrMapping/>
  </p:clrMapOvr>
  <p:transition spd="slow">
    <p:newsflash/>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308453" y="1007958"/>
            <a:ext cx="2268141" cy="5745004"/>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504031" y="1007958"/>
            <a:ext cx="6636411" cy="5745004"/>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lvl="0"/>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599507FE-3467-43AF-9751-C467A0613C74}" type="slidenum">
              <a:rPr lang="it-IT" smtClean="0"/>
              <a:pPr lvl="0"/>
              <a:t>‹N›</a:t>
            </a:fld>
            <a:endParaRPr lang="it-IT"/>
          </a:p>
        </p:txBody>
      </p:sp>
    </p:spTree>
  </p:cSld>
  <p:clrMapOvr>
    <a:masterClrMapping/>
  </p:clrMapOvr>
  <p:transition spd="slow">
    <p:newsfla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lvl="0"/>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2DC85430-65BC-4AC9-95BB-76D145858B68}" type="slidenum">
              <a:rPr lang="it-IT" smtClean="0"/>
              <a:pPr lvl="0"/>
              <a:t>‹N›</a:t>
            </a:fld>
            <a:endParaRPr lang="it-IT"/>
          </a:p>
        </p:txBody>
      </p:sp>
    </p:spTree>
  </p:cSld>
  <p:clrMapOvr>
    <a:masterClrMapping/>
  </p:clrMapOvr>
  <p:transition spd="slow">
    <p:newsfla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84676" y="1451458"/>
            <a:ext cx="8568531" cy="1501855"/>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62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84676" y="2981391"/>
            <a:ext cx="8568531" cy="1664178"/>
          </a:xfrm>
        </p:spPr>
        <p:txBody>
          <a:bodyPr lIns="50397" rIns="50397" anchor="t"/>
          <a:lstStyle>
            <a:lvl1pPr marL="0" indent="0">
              <a:buNone/>
              <a:defRPr sz="2400">
                <a:solidFill>
                  <a:schemeClr val="tx1"/>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pPr lvl="0"/>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BC43B291-E00B-4D61-BDD8-AC198D372FA7}" type="slidenum">
              <a:rPr lang="it-IT" smtClean="0"/>
              <a:pPr lvl="0"/>
              <a:t>‹N›</a:t>
            </a:fld>
            <a:endParaRPr lang="it-IT"/>
          </a:p>
        </p:txBody>
      </p:sp>
    </p:spTree>
  </p:cSld>
  <p:clrMapOvr>
    <a:overrideClrMapping bg1="dk1" tx1="lt1" bg2="dk2" tx2="lt2" accent1="accent1" accent2="accent2" accent3="accent3" accent4="accent4" accent5="accent5" accent6="accent6" hlink="hlink" folHlink="folHlink"/>
  </p:clrMapOvr>
  <p:transition spd="slow">
    <p:newsfla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504031" y="776127"/>
            <a:ext cx="9072563" cy="1259946"/>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504031" y="2116538"/>
            <a:ext cx="4452276" cy="4888590"/>
          </a:xfrm>
        </p:spPr>
        <p:txBody>
          <a:bodyPr/>
          <a:lstStyle>
            <a:lvl1pPr>
              <a:defRPr sz="2900"/>
            </a:lvl1pPr>
            <a:lvl2pPr>
              <a:defRPr sz="2600"/>
            </a:lvl2pPr>
            <a:lvl3pPr>
              <a:defRPr sz="22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124318" y="2116538"/>
            <a:ext cx="4452276" cy="4888590"/>
          </a:xfrm>
        </p:spPr>
        <p:txBody>
          <a:bodyPr/>
          <a:lstStyle>
            <a:lvl1pPr>
              <a:defRPr sz="2900"/>
            </a:lvl1pPr>
            <a:lvl2pPr>
              <a:defRPr sz="2600"/>
            </a:lvl2pPr>
            <a:lvl3pPr>
              <a:defRPr sz="22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pPr lvl="0"/>
            <a:endParaRPr lang="it-IT"/>
          </a:p>
        </p:txBody>
      </p:sp>
      <p:sp>
        <p:nvSpPr>
          <p:cNvPr id="6" name="Segnaposto piè di pagina 5"/>
          <p:cNvSpPr>
            <a:spLocks noGrp="1"/>
          </p:cNvSpPr>
          <p:nvPr>
            <p:ph type="ftr" sz="quarter" idx="11"/>
          </p:nvPr>
        </p:nvSpPr>
        <p:spPr/>
        <p:txBody>
          <a:bodyPr/>
          <a:lstStyle/>
          <a:p>
            <a:pPr lvl="0"/>
            <a:endParaRPr lang="it-IT"/>
          </a:p>
        </p:txBody>
      </p:sp>
      <p:sp>
        <p:nvSpPr>
          <p:cNvPr id="7" name="Segnaposto numero diapositiva 6"/>
          <p:cNvSpPr>
            <a:spLocks noGrp="1"/>
          </p:cNvSpPr>
          <p:nvPr>
            <p:ph type="sldNum" sz="quarter" idx="12"/>
          </p:nvPr>
        </p:nvSpPr>
        <p:spPr/>
        <p:txBody>
          <a:bodyPr/>
          <a:lstStyle/>
          <a:p>
            <a:pPr lvl="0"/>
            <a:fld id="{D6BD0D09-886B-46F3-A919-BD2CBBCB9636}" type="slidenum">
              <a:rPr lang="it-IT" smtClean="0"/>
              <a:pPr lvl="0"/>
              <a:t>‹N›</a:t>
            </a:fld>
            <a:endParaRPr lang="it-IT"/>
          </a:p>
        </p:txBody>
      </p:sp>
    </p:spTree>
  </p:cSld>
  <p:clrMapOvr>
    <a:masterClrMapping/>
  </p:clrMapOvr>
  <p:transition spd="slow">
    <p:newsfla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04031" y="776127"/>
            <a:ext cx="9072563" cy="1259946"/>
          </a:xfrm>
        </p:spPr>
        <p:txBody>
          <a:bodyPr tIns="50397"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04031" y="2045068"/>
            <a:ext cx="4454027" cy="726813"/>
          </a:xfrm>
        </p:spPr>
        <p:txBody>
          <a:bodyPr lIns="50397" tIns="0" rIns="50397" bIns="0" anchor="ctr">
            <a:noAutofit/>
          </a:bodyPr>
          <a:lstStyle>
            <a:lvl1pPr marL="0" indent="0">
              <a:buNone/>
              <a:defRPr sz="2600" b="1" cap="none" baseline="0">
                <a:solidFill>
                  <a:schemeClr val="tx2"/>
                </a:solidFill>
                <a:effectLst/>
              </a:defRPr>
            </a:lvl1pPr>
            <a:lvl2pPr>
              <a:buNone/>
              <a:defRPr sz="2200" b="1"/>
            </a:lvl2pPr>
            <a:lvl3pPr>
              <a:buNone/>
              <a:defRPr sz="2000" b="1"/>
            </a:lvl3pPr>
            <a:lvl4pPr>
              <a:buNone/>
              <a:defRPr sz="1800" b="1"/>
            </a:lvl4pPr>
            <a:lvl5pPr>
              <a:buNone/>
              <a:defRPr sz="18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5120818" y="2050038"/>
            <a:ext cx="4455776" cy="721843"/>
          </a:xfrm>
        </p:spPr>
        <p:txBody>
          <a:bodyPr lIns="50397" tIns="0" rIns="50397" bIns="0" anchor="ctr"/>
          <a:lstStyle>
            <a:lvl1pPr marL="0" indent="0">
              <a:buNone/>
              <a:defRPr sz="2600" b="1" cap="none" baseline="0">
                <a:solidFill>
                  <a:schemeClr val="tx2"/>
                </a:solidFill>
                <a:effectLst/>
              </a:defRPr>
            </a:lvl1pPr>
            <a:lvl2pPr>
              <a:buNone/>
              <a:defRPr sz="2200" b="1"/>
            </a:lvl2pPr>
            <a:lvl3pPr>
              <a:buNone/>
              <a:defRPr sz="2000" b="1"/>
            </a:lvl3pPr>
            <a:lvl4pPr>
              <a:buNone/>
              <a:defRPr sz="1800" b="1"/>
            </a:lvl4pPr>
            <a:lvl5pPr>
              <a:buNone/>
              <a:defRPr sz="18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504031" y="2771881"/>
            <a:ext cx="4454027" cy="4239194"/>
          </a:xfrm>
        </p:spPr>
        <p:txBody>
          <a:bodyPr tIns="0"/>
          <a:lstStyle>
            <a:lvl1pPr>
              <a:defRPr sz="2400"/>
            </a:lvl1pPr>
            <a:lvl2pPr>
              <a:defRPr sz="22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5120818" y="2771881"/>
            <a:ext cx="4455776" cy="4239194"/>
          </a:xfrm>
        </p:spPr>
        <p:txBody>
          <a:bodyPr tIns="0"/>
          <a:lstStyle>
            <a:lvl1pPr>
              <a:defRPr sz="2400"/>
            </a:lvl1pPr>
            <a:lvl2pPr>
              <a:defRPr sz="22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pPr lvl="0"/>
            <a:endParaRPr lang="it-IT"/>
          </a:p>
        </p:txBody>
      </p:sp>
      <p:sp>
        <p:nvSpPr>
          <p:cNvPr id="8" name="Segnaposto piè di pagina 7"/>
          <p:cNvSpPr>
            <a:spLocks noGrp="1"/>
          </p:cNvSpPr>
          <p:nvPr>
            <p:ph type="ftr" sz="quarter" idx="11"/>
          </p:nvPr>
        </p:nvSpPr>
        <p:spPr/>
        <p:txBody>
          <a:bodyPr/>
          <a:lstStyle/>
          <a:p>
            <a:pPr lvl="0"/>
            <a:endParaRPr lang="it-IT"/>
          </a:p>
        </p:txBody>
      </p:sp>
      <p:sp>
        <p:nvSpPr>
          <p:cNvPr id="9" name="Segnaposto numero diapositiva 8"/>
          <p:cNvSpPr>
            <a:spLocks noGrp="1"/>
          </p:cNvSpPr>
          <p:nvPr>
            <p:ph type="sldNum" sz="quarter" idx="12"/>
          </p:nvPr>
        </p:nvSpPr>
        <p:spPr/>
        <p:txBody>
          <a:bodyPr/>
          <a:lstStyle/>
          <a:p>
            <a:pPr lvl="0"/>
            <a:fld id="{04D8EC9E-9635-4F72-BAED-EBDE9DE13A48}" type="slidenum">
              <a:rPr lang="it-IT" smtClean="0"/>
              <a:pPr lvl="0"/>
              <a:t>‹N›</a:t>
            </a:fld>
            <a:endParaRPr lang="it-IT"/>
          </a:p>
        </p:txBody>
      </p:sp>
    </p:spTree>
  </p:cSld>
  <p:clrMapOvr>
    <a:masterClrMapping/>
  </p:clrMapOvr>
  <p:transition spd="slow">
    <p:newsfla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504031" y="776127"/>
            <a:ext cx="9156568" cy="1259946"/>
          </a:xfrm>
        </p:spPr>
        <p:txBody>
          <a:bodyPr vert="horz" tIns="50397"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5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pPr lvl="0"/>
            <a:endParaRPr lang="it-IT"/>
          </a:p>
        </p:txBody>
      </p:sp>
      <p:sp>
        <p:nvSpPr>
          <p:cNvPr id="4" name="Segnaposto piè di pagina 3"/>
          <p:cNvSpPr>
            <a:spLocks noGrp="1"/>
          </p:cNvSpPr>
          <p:nvPr>
            <p:ph type="ftr" sz="quarter" idx="11"/>
          </p:nvPr>
        </p:nvSpPr>
        <p:spPr/>
        <p:txBody>
          <a:bodyPr/>
          <a:lstStyle/>
          <a:p>
            <a:pPr lvl="0"/>
            <a:endParaRPr lang="it-IT"/>
          </a:p>
        </p:txBody>
      </p:sp>
      <p:sp>
        <p:nvSpPr>
          <p:cNvPr id="5" name="Segnaposto numero diapositiva 4"/>
          <p:cNvSpPr>
            <a:spLocks noGrp="1"/>
          </p:cNvSpPr>
          <p:nvPr>
            <p:ph type="sldNum" sz="quarter" idx="12"/>
          </p:nvPr>
        </p:nvSpPr>
        <p:spPr/>
        <p:txBody>
          <a:bodyPr/>
          <a:lstStyle/>
          <a:p>
            <a:pPr lvl="0"/>
            <a:fld id="{1A80AC05-9032-40C3-9753-92DC17385998}" type="slidenum">
              <a:rPr lang="it-IT" smtClean="0"/>
              <a:pPr lvl="0"/>
              <a:t>‹N›</a:t>
            </a:fld>
            <a:endParaRPr lang="it-IT"/>
          </a:p>
        </p:txBody>
      </p:sp>
    </p:spTree>
  </p:cSld>
  <p:clrMapOvr>
    <a:masterClrMapping/>
  </p:clrMapOvr>
  <p:transition spd="slow">
    <p:newsflash/>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lvl="0"/>
            <a:endParaRPr lang="it-IT"/>
          </a:p>
        </p:txBody>
      </p:sp>
      <p:sp>
        <p:nvSpPr>
          <p:cNvPr id="3" name="Segnaposto piè di pagina 2"/>
          <p:cNvSpPr>
            <a:spLocks noGrp="1"/>
          </p:cNvSpPr>
          <p:nvPr>
            <p:ph type="ftr" sz="quarter" idx="11"/>
          </p:nvPr>
        </p:nvSpPr>
        <p:spPr/>
        <p:txBody>
          <a:bodyPr/>
          <a:lstStyle/>
          <a:p>
            <a:pPr lvl="0"/>
            <a:endParaRPr lang="it-IT"/>
          </a:p>
        </p:txBody>
      </p:sp>
      <p:sp>
        <p:nvSpPr>
          <p:cNvPr id="4" name="Segnaposto numero diapositiva 3"/>
          <p:cNvSpPr>
            <a:spLocks noGrp="1"/>
          </p:cNvSpPr>
          <p:nvPr>
            <p:ph type="sldNum" sz="quarter" idx="12"/>
          </p:nvPr>
        </p:nvSpPr>
        <p:spPr/>
        <p:txBody>
          <a:bodyPr/>
          <a:lstStyle/>
          <a:p>
            <a:pPr lvl="0"/>
            <a:fld id="{C501CB6E-245B-4664-8429-788870D2CD0A}" type="slidenum">
              <a:rPr lang="it-IT" smtClean="0"/>
              <a:pPr lvl="0"/>
              <a:t>‹N›</a:t>
            </a:fld>
            <a:endParaRPr lang="it-IT"/>
          </a:p>
        </p:txBody>
      </p:sp>
    </p:spTree>
  </p:cSld>
  <p:clrMapOvr>
    <a:masterClrMapping/>
  </p:clrMapOvr>
  <p:transition spd="slow">
    <p:newsflash/>
  </p:transition>
  <p:timing>
    <p:tnLst>
      <p:par>
        <p:cTn id="1" dur="indefinite" restart="never" nodeType="tmRoot"/>
      </p:par>
    </p:tnLst>
  </p:timing>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756047" y="566978"/>
            <a:ext cx="3024188" cy="1280945"/>
          </a:xfrm>
        </p:spPr>
        <p:txBody>
          <a:bodyPr lIns="0" anchor="b">
            <a:noAutofit/>
          </a:bodyPr>
          <a:lstStyle>
            <a:lvl1pPr algn="l" rtl="0">
              <a:spcBef>
                <a:spcPct val="0"/>
              </a:spcBef>
              <a:buNone/>
              <a:defRPr sz="29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756047" y="1847921"/>
            <a:ext cx="3024188" cy="5039783"/>
          </a:xfrm>
        </p:spPr>
        <p:txBody>
          <a:bodyPr lIns="20159" rIns="20159"/>
          <a:lstStyle>
            <a:lvl1pPr marL="0" indent="0" algn="l">
              <a:buNone/>
              <a:defRPr sz="1500"/>
            </a:lvl1pPr>
            <a:lvl2pPr indent="0" algn="l">
              <a:buNone/>
              <a:defRPr sz="1300"/>
            </a:lvl2pPr>
            <a:lvl3pPr indent="0" algn="l">
              <a:buNone/>
              <a:defRPr sz="1100"/>
            </a:lvl3pPr>
            <a:lvl4pPr indent="0" algn="l">
              <a:buNone/>
              <a:defRPr sz="1000"/>
            </a:lvl4pPr>
            <a:lvl5pPr indent="0" algn="l">
              <a:buNone/>
              <a:defRPr sz="10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941245" y="1847921"/>
            <a:ext cx="5635349" cy="5039783"/>
          </a:xfrm>
        </p:spPr>
        <p:txBody>
          <a:bodyPr tIns="0"/>
          <a:lstStyle>
            <a:lvl1pPr>
              <a:defRPr sz="3100"/>
            </a:lvl1pPr>
            <a:lvl2pPr>
              <a:defRPr sz="2900"/>
            </a:lvl2pPr>
            <a:lvl3pPr>
              <a:defRPr sz="2600"/>
            </a:lvl3pPr>
            <a:lvl4pPr>
              <a:defRPr sz="22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pPr lvl="0"/>
            <a:endParaRPr lang="it-IT"/>
          </a:p>
        </p:txBody>
      </p:sp>
      <p:sp>
        <p:nvSpPr>
          <p:cNvPr id="6" name="Segnaposto piè di pagina 5"/>
          <p:cNvSpPr>
            <a:spLocks noGrp="1"/>
          </p:cNvSpPr>
          <p:nvPr>
            <p:ph type="ftr" sz="quarter" idx="11"/>
          </p:nvPr>
        </p:nvSpPr>
        <p:spPr/>
        <p:txBody>
          <a:bodyPr/>
          <a:lstStyle/>
          <a:p>
            <a:pPr lvl="0"/>
            <a:endParaRPr lang="it-IT"/>
          </a:p>
        </p:txBody>
      </p:sp>
      <p:sp>
        <p:nvSpPr>
          <p:cNvPr id="7" name="Segnaposto numero diapositiva 6"/>
          <p:cNvSpPr>
            <a:spLocks noGrp="1"/>
          </p:cNvSpPr>
          <p:nvPr>
            <p:ph type="sldNum" sz="quarter" idx="12"/>
          </p:nvPr>
        </p:nvSpPr>
        <p:spPr/>
        <p:txBody>
          <a:bodyPr/>
          <a:lstStyle/>
          <a:p>
            <a:pPr lvl="0"/>
            <a:fld id="{7C633915-2629-4EA4-B92C-D2C37AC307E3}" type="slidenum">
              <a:rPr lang="it-IT" smtClean="0"/>
              <a:pPr lvl="0"/>
              <a:t>‹N›</a:t>
            </a:fld>
            <a:endParaRPr lang="it-IT"/>
          </a:p>
        </p:txBody>
      </p:sp>
    </p:spTree>
  </p:cSld>
  <p:clrMapOvr>
    <a:masterClrMapping/>
  </p:clrMapOvr>
  <p:transition spd="slow">
    <p:newsflash/>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490023" y="1221450"/>
            <a:ext cx="5796359" cy="4535805"/>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en-US"/>
          </a:p>
        </p:txBody>
      </p:sp>
      <p:sp>
        <p:nvSpPr>
          <p:cNvPr id="12" name="Triangolo rettangolo 11"/>
          <p:cNvSpPr/>
          <p:nvPr/>
        </p:nvSpPr>
        <p:spPr>
          <a:xfrm rot="420000" flipV="1">
            <a:off x="8824002" y="5908153"/>
            <a:ext cx="171371" cy="171353"/>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en-US"/>
          </a:p>
        </p:txBody>
      </p:sp>
      <p:sp>
        <p:nvSpPr>
          <p:cNvPr id="2" name="Titolo 1"/>
          <p:cNvSpPr>
            <a:spLocks noGrp="1"/>
          </p:cNvSpPr>
          <p:nvPr>
            <p:ph type="title"/>
          </p:nvPr>
        </p:nvSpPr>
        <p:spPr>
          <a:xfrm>
            <a:off x="672042" y="1297420"/>
            <a:ext cx="2439511" cy="1744547"/>
          </a:xfrm>
        </p:spPr>
        <p:txBody>
          <a:bodyPr vert="horz" lIns="50397" tIns="50397" rIns="50397" bIns="50397" anchor="b"/>
          <a:lstStyle>
            <a:lvl1pPr algn="l">
              <a:buNone/>
              <a:defRPr sz="22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72042" y="3118211"/>
            <a:ext cx="2436151" cy="2402297"/>
          </a:xfrm>
        </p:spPr>
        <p:txBody>
          <a:bodyPr lIns="70556" rIns="50397" bIns="50397" anchor="t"/>
          <a:lstStyle>
            <a:lvl1pPr marL="0" indent="0" algn="l">
              <a:spcBef>
                <a:spcPts val="276"/>
              </a:spcBef>
              <a:buFontTx/>
              <a:buNone/>
              <a:defRPr sz="1400"/>
            </a:lvl1pPr>
            <a:lvl2pPr>
              <a:defRPr sz="1300"/>
            </a:lvl2pPr>
            <a:lvl3pPr>
              <a:defRPr sz="1100"/>
            </a:lvl3pPr>
            <a:lvl4pPr>
              <a:defRPr sz="1000"/>
            </a:lvl4pPr>
            <a:lvl5pPr>
              <a:defRPr sz="10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pPr lvl="0"/>
            <a:endParaRPr lang="it-IT"/>
          </a:p>
        </p:txBody>
      </p:sp>
      <p:sp>
        <p:nvSpPr>
          <p:cNvPr id="6" name="Segnaposto piè di pagina 5"/>
          <p:cNvSpPr>
            <a:spLocks noGrp="1"/>
          </p:cNvSpPr>
          <p:nvPr>
            <p:ph type="ftr" sz="quarter" idx="11"/>
          </p:nvPr>
        </p:nvSpPr>
        <p:spPr/>
        <p:txBody>
          <a:bodyPr/>
          <a:lstStyle/>
          <a:p>
            <a:pPr lvl="0"/>
            <a:endParaRPr lang="it-IT"/>
          </a:p>
        </p:txBody>
      </p:sp>
      <p:sp>
        <p:nvSpPr>
          <p:cNvPr id="7" name="Segnaposto numero diapositiva 6"/>
          <p:cNvSpPr>
            <a:spLocks noGrp="1"/>
          </p:cNvSpPr>
          <p:nvPr>
            <p:ph type="sldNum" sz="quarter" idx="12"/>
          </p:nvPr>
        </p:nvSpPr>
        <p:spPr>
          <a:xfrm>
            <a:off x="8904552" y="7006699"/>
            <a:ext cx="672042" cy="402483"/>
          </a:xfrm>
        </p:spPr>
        <p:txBody>
          <a:bodyPr/>
          <a:lstStyle/>
          <a:p>
            <a:pPr lvl="0"/>
            <a:fld id="{654769E0-06F9-473A-9DF0-ADF6AD353A36}" type="slidenum">
              <a:rPr lang="it-IT" smtClean="0"/>
              <a:pPr lvl="0"/>
              <a:t>‹N›</a:t>
            </a:fld>
            <a:endParaRPr lang="it-IT"/>
          </a:p>
        </p:txBody>
      </p:sp>
      <p:sp>
        <p:nvSpPr>
          <p:cNvPr id="3" name="Segnaposto immagine 2"/>
          <p:cNvSpPr>
            <a:spLocks noGrp="1"/>
          </p:cNvSpPr>
          <p:nvPr>
            <p:ph type="pic" idx="1"/>
          </p:nvPr>
        </p:nvSpPr>
        <p:spPr>
          <a:xfrm rot="420000">
            <a:off x="3842845" y="1322245"/>
            <a:ext cx="5090716" cy="4334214"/>
          </a:xfrm>
          <a:prstGeom prst="rect">
            <a:avLst/>
          </a:prstGeom>
          <a:solidFill>
            <a:schemeClr val="bg2"/>
          </a:solidFill>
          <a:ln w="3000" cap="rnd">
            <a:solidFill>
              <a:srgbClr val="C0C0C0"/>
            </a:solidFill>
            <a:round/>
          </a:ln>
          <a:effectLst/>
        </p:spPr>
        <p:txBody>
          <a:bodyPr/>
          <a:lstStyle>
            <a:lvl1pPr marL="0" indent="0">
              <a:buNone/>
              <a:defRPr sz="35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10501" y="6411724"/>
            <a:ext cx="10101626" cy="114795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100794" tIns="50397" rIns="100794" bIns="50397"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830299" y="6856206"/>
            <a:ext cx="5250326" cy="70347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100794" tIns="50397" rIns="100794" bIns="50397"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newsfla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10501" y="-7875"/>
            <a:ext cx="10101626" cy="114795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100794" tIns="50397" rIns="100794" bIns="50397"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830299" y="-7875"/>
            <a:ext cx="5250326" cy="70347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100794" tIns="50397" rIns="100794" bIns="50397"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504031" y="776127"/>
            <a:ext cx="9072563" cy="1259946"/>
          </a:xfrm>
          <a:prstGeom prst="rect">
            <a:avLst/>
          </a:prstGeom>
        </p:spPr>
        <p:txBody>
          <a:bodyPr vert="horz" lIns="0" tIns="50397"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504031" y="2133508"/>
            <a:ext cx="9072563" cy="4838192"/>
          </a:xfrm>
          <a:prstGeom prst="rect">
            <a:avLst/>
          </a:prstGeom>
        </p:spPr>
        <p:txBody>
          <a:bodyPr vert="horz" lIns="100794" tIns="50397" rIns="100794" bIns="50397">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504031" y="7006699"/>
            <a:ext cx="2352146" cy="402483"/>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pPr lvl="0"/>
            <a:endParaRPr lang="it-IT"/>
          </a:p>
        </p:txBody>
      </p:sp>
      <p:sp>
        <p:nvSpPr>
          <p:cNvPr id="22" name="Segnaposto piè di pagina 21"/>
          <p:cNvSpPr>
            <a:spLocks noGrp="1"/>
          </p:cNvSpPr>
          <p:nvPr>
            <p:ph type="ftr" sz="quarter" idx="3"/>
          </p:nvPr>
        </p:nvSpPr>
        <p:spPr>
          <a:xfrm>
            <a:off x="2940182" y="7006699"/>
            <a:ext cx="3696229" cy="402483"/>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pPr lvl="0"/>
            <a:endParaRPr lang="it-IT"/>
          </a:p>
        </p:txBody>
      </p:sp>
      <p:sp>
        <p:nvSpPr>
          <p:cNvPr id="18" name="Segnaposto numero diapositiva 17"/>
          <p:cNvSpPr>
            <a:spLocks noGrp="1"/>
          </p:cNvSpPr>
          <p:nvPr>
            <p:ph type="sldNum" sz="quarter" idx="4"/>
          </p:nvPr>
        </p:nvSpPr>
        <p:spPr>
          <a:xfrm>
            <a:off x="8736542" y="7006699"/>
            <a:ext cx="840052" cy="402483"/>
          </a:xfrm>
          <a:prstGeom prst="rect">
            <a:avLst/>
          </a:prstGeom>
        </p:spPr>
        <p:txBody>
          <a:bodyPr vert="horz" lIns="0" tIns="0" rIns="0" bIns="0" anchor="b"/>
          <a:lstStyle>
            <a:lvl1pPr algn="r" eaLnBrk="1" latinLnBrk="0" hangingPunct="1">
              <a:defRPr kumimoji="0" sz="1300">
                <a:solidFill>
                  <a:schemeClr val="tx2">
                    <a:shade val="90000"/>
                  </a:schemeClr>
                </a:solidFill>
              </a:defRPr>
            </a:lvl1pPr>
          </a:lstStyle>
          <a:p>
            <a:pPr lvl="0"/>
            <a:fld id="{599507FE-3467-43AF-9751-C467A0613C74}" type="slidenum">
              <a:rPr lang="it-IT" smtClean="0"/>
              <a:pPr lvl="0"/>
              <a:t>‹N›</a:t>
            </a:fld>
            <a:endParaRPr lang="it-IT"/>
          </a:p>
        </p:txBody>
      </p:sp>
      <p:grpSp>
        <p:nvGrpSpPr>
          <p:cNvPr id="2" name="Gruppo 1"/>
          <p:cNvGrpSpPr/>
          <p:nvPr/>
        </p:nvGrpSpPr>
        <p:grpSpPr>
          <a:xfrm>
            <a:off x="-20965" y="223117"/>
            <a:ext cx="10120917" cy="715649"/>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newsflash/>
  </p:transition>
  <p:timing>
    <p:tnLst>
      <p:par>
        <p:cTn id="1" dur="indefinite" restart="never" nodeType="tmRoot"/>
      </p:par>
    </p:tnLst>
  </p:timing>
  <p:txStyles>
    <p:titleStyle>
      <a:lvl1pPr algn="l" rtl="0" eaLnBrk="1" latinLnBrk="0" hangingPunct="1">
        <a:spcBef>
          <a:spcPct val="0"/>
        </a:spcBef>
        <a:buNone/>
        <a:defRPr kumimoji="0" sz="5500" b="0" kern="1200">
          <a:ln>
            <a:noFill/>
          </a:ln>
          <a:solidFill>
            <a:schemeClr val="tx2"/>
          </a:solidFill>
          <a:effectLst/>
          <a:latin typeface="+mj-lt"/>
          <a:ea typeface="+mj-ea"/>
          <a:cs typeface="+mj-cs"/>
        </a:defRPr>
      </a:lvl1pPr>
    </p:titleStyle>
    <p:body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olo 1"/>
          <p:cNvSpPr txBox="1">
            <a:spLocks noGrp="1"/>
          </p:cNvSpPr>
          <p:nvPr>
            <p:ph type="title"/>
          </p:nvPr>
        </p:nvSpPr>
        <p:spPr>
          <a:xfrm>
            <a:off x="719832" y="708003"/>
            <a:ext cx="8136904" cy="1763772"/>
          </a:xfrm>
          <a:solidFill>
            <a:schemeClr val="bg1"/>
          </a:solidFill>
          <a:ln w="0">
            <a:solidFill>
              <a:srgbClr val="FFFFFF"/>
            </a:solidFill>
            <a:custDash>
              <a:ds d="0" sp="0"/>
            </a:custDash>
          </a:ln>
        </p:spPr>
        <p:txBody>
          <a:bodyPr wrap="square">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16000" lvl="0" indent="-360000" algn="ctr">
              <a:buNone/>
            </a:pPr>
            <a:r>
              <a:rPr lang="it-IT" sz="4000" b="1" dirty="0">
                <a:solidFill>
                  <a:srgbClr val="FFC000"/>
                </a:solidFill>
                <a:latin typeface="Kristen ITC" pitchFamily="66" charset="0"/>
              </a:rPr>
              <a:t>Commissione lettura e </a:t>
            </a:r>
            <a:r>
              <a:rPr lang="it-IT" sz="4000" b="1" dirty="0" smtClean="0">
                <a:solidFill>
                  <a:srgbClr val="FFC000"/>
                </a:solidFill>
                <a:latin typeface="Kristen ITC" pitchFamily="66" charset="0"/>
              </a:rPr>
              <a:t>poesia    </a:t>
            </a:r>
            <a:r>
              <a:rPr lang="it-IT" sz="3200" b="1" dirty="0" smtClean="0">
                <a:solidFill>
                  <a:srgbClr val="FFC000"/>
                </a:solidFill>
                <a:latin typeface="Kristen ITC" pitchFamily="66" charset="0"/>
              </a:rPr>
              <a:t/>
            </a:r>
            <a:br>
              <a:rPr lang="it-IT" sz="3200" b="1" dirty="0" smtClean="0">
                <a:solidFill>
                  <a:srgbClr val="FFC000"/>
                </a:solidFill>
                <a:latin typeface="Kristen ITC" pitchFamily="66" charset="0"/>
              </a:rPr>
            </a:br>
            <a:r>
              <a:rPr lang="it-IT" sz="2000" b="0" dirty="0" err="1" smtClean="0">
                <a:solidFill>
                  <a:srgbClr val="FF0000"/>
                </a:solidFill>
                <a:latin typeface="Kristen ITC" pitchFamily="66" charset="0"/>
              </a:rPr>
              <a:t>a.s</a:t>
            </a:r>
            <a:r>
              <a:rPr lang="it-IT" sz="2000" b="0" dirty="0" err="1">
                <a:solidFill>
                  <a:srgbClr val="FF0000"/>
                </a:solidFill>
                <a:latin typeface="Kristen ITC" pitchFamily="66" charset="0"/>
              </a:rPr>
              <a:t>.</a:t>
            </a:r>
            <a:r>
              <a:rPr lang="it-IT" sz="2000" b="0" dirty="0">
                <a:solidFill>
                  <a:srgbClr val="FF0000"/>
                </a:solidFill>
                <a:latin typeface="Kristen ITC" pitchFamily="66" charset="0"/>
              </a:rPr>
              <a:t> </a:t>
            </a:r>
            <a:r>
              <a:rPr lang="it-IT" sz="2000" b="0" dirty="0" smtClean="0">
                <a:solidFill>
                  <a:srgbClr val="FF0000"/>
                </a:solidFill>
                <a:latin typeface="Kristen ITC" pitchFamily="66" charset="0"/>
              </a:rPr>
              <a:t>2019/20</a:t>
            </a:r>
            <a:r>
              <a:rPr lang="it-IT" sz="2000" dirty="0" smtClean="0">
                <a:solidFill>
                  <a:srgbClr val="FF0000"/>
                </a:solidFill>
                <a:latin typeface="Kristen ITC" pitchFamily="66" charset="0"/>
              </a:rPr>
              <a:t/>
            </a:r>
            <a:br>
              <a:rPr lang="it-IT" sz="2000" dirty="0" smtClean="0">
                <a:solidFill>
                  <a:srgbClr val="FF0000"/>
                </a:solidFill>
                <a:latin typeface="Kristen ITC" pitchFamily="66" charset="0"/>
              </a:rPr>
            </a:br>
            <a:r>
              <a:rPr lang="it-IT" sz="2000" dirty="0" smtClean="0">
                <a:solidFill>
                  <a:srgbClr val="FF0000"/>
                </a:solidFill>
                <a:latin typeface="Kristen ITC" pitchFamily="66" charset="0"/>
              </a:rPr>
              <a:t/>
            </a:r>
            <a:br>
              <a:rPr lang="it-IT" sz="2000" dirty="0" smtClean="0">
                <a:solidFill>
                  <a:srgbClr val="FF0000"/>
                </a:solidFill>
                <a:latin typeface="Kristen ITC" pitchFamily="66" charset="0"/>
              </a:rPr>
            </a:br>
            <a:r>
              <a:rPr lang="it-IT" sz="2800" b="0" dirty="0" smtClean="0">
                <a:solidFill>
                  <a:srgbClr val="002060"/>
                </a:solidFill>
                <a:latin typeface="Kristen ITC" pitchFamily="66" charset="0"/>
              </a:rPr>
              <a:t>verifica</a:t>
            </a:r>
            <a:endParaRPr lang="it-IT" sz="2800" b="0" dirty="0">
              <a:solidFill>
                <a:srgbClr val="002060"/>
              </a:solidFill>
              <a:latin typeface="Kristen ITC" pitchFamily="66" charset="0"/>
            </a:endParaRPr>
          </a:p>
        </p:txBody>
      </p:sp>
      <p:sp>
        <p:nvSpPr>
          <p:cNvPr id="6" name="Segnaposto testo 5"/>
          <p:cNvSpPr>
            <a:spLocks noGrp="1"/>
          </p:cNvSpPr>
          <p:nvPr>
            <p:ph type="body" sz="half" idx="2"/>
          </p:nvPr>
        </p:nvSpPr>
        <p:spPr>
          <a:xfrm>
            <a:off x="896908" y="5851539"/>
            <a:ext cx="8429684" cy="1143008"/>
          </a:xfrm>
        </p:spPr>
        <p:txBody>
          <a:bodyPr>
            <a:normAutofit fontScale="92500" lnSpcReduction="20000"/>
          </a:bodyPr>
          <a:lstStyle/>
          <a:p>
            <a:r>
              <a:rPr sz="1700" smtClean="0">
                <a:solidFill>
                  <a:srgbClr val="FF0000"/>
                </a:solidFill>
                <a:latin typeface="Kristen ITC" pitchFamily="66" charset="0"/>
              </a:rPr>
              <a:t>Referente : Treu Fiammetta</a:t>
            </a:r>
            <a:endParaRPr lang="it-IT" sz="1700" dirty="0" smtClean="0">
              <a:solidFill>
                <a:srgbClr val="FF0000"/>
              </a:solidFill>
              <a:latin typeface="Kristen ITC" pitchFamily="66" charset="0"/>
            </a:endParaRPr>
          </a:p>
          <a:p>
            <a:endParaRPr lang="it-IT" sz="1700" dirty="0" smtClean="0">
              <a:solidFill>
                <a:srgbClr val="FF0000"/>
              </a:solidFill>
              <a:latin typeface="Kristen ITC" pitchFamily="66" charset="0"/>
            </a:endParaRPr>
          </a:p>
          <a:p>
            <a:r>
              <a:rPr lang="it-IT" sz="1700" dirty="0" smtClean="0">
                <a:solidFill>
                  <a:srgbClr val="FF0000"/>
                </a:solidFill>
                <a:latin typeface="Kristen ITC" pitchFamily="66" charset="0"/>
              </a:rPr>
              <a:t>Componenti della commissione: </a:t>
            </a:r>
          </a:p>
          <a:p>
            <a:r>
              <a:rPr lang="it-IT" sz="1700" dirty="0" smtClean="0">
                <a:solidFill>
                  <a:srgbClr val="FF0000"/>
                </a:solidFill>
                <a:latin typeface="Kristen ITC" pitchFamily="66" charset="0"/>
              </a:rPr>
              <a:t>Albertini, </a:t>
            </a:r>
            <a:r>
              <a:rPr lang="it-IT" sz="1700" dirty="0" err="1" smtClean="0">
                <a:solidFill>
                  <a:srgbClr val="FF0000"/>
                </a:solidFill>
                <a:latin typeface="Kristen ITC" pitchFamily="66" charset="0"/>
              </a:rPr>
              <a:t>Aracri</a:t>
            </a:r>
            <a:r>
              <a:rPr lang="it-IT" sz="1700" dirty="0" smtClean="0">
                <a:solidFill>
                  <a:srgbClr val="FF0000"/>
                </a:solidFill>
                <a:latin typeface="Kristen ITC" pitchFamily="66" charset="0"/>
              </a:rPr>
              <a:t>, </a:t>
            </a:r>
            <a:r>
              <a:rPr lang="it-IT" sz="1700" dirty="0" err="1" smtClean="0">
                <a:solidFill>
                  <a:srgbClr val="FF0000"/>
                </a:solidFill>
                <a:latin typeface="Kristen ITC" pitchFamily="66" charset="0"/>
              </a:rPr>
              <a:t>Bessi</a:t>
            </a:r>
            <a:r>
              <a:rPr lang="it-IT" sz="1700" dirty="0" smtClean="0">
                <a:solidFill>
                  <a:srgbClr val="FF0000"/>
                </a:solidFill>
                <a:latin typeface="Kristen ITC" pitchFamily="66" charset="0"/>
              </a:rPr>
              <a:t>, </a:t>
            </a:r>
            <a:r>
              <a:rPr lang="it-IT" sz="1700" dirty="0" err="1" smtClean="0">
                <a:solidFill>
                  <a:srgbClr val="FF0000"/>
                </a:solidFill>
                <a:latin typeface="Kristen ITC" pitchFamily="66" charset="0"/>
              </a:rPr>
              <a:t>Boni</a:t>
            </a:r>
            <a:r>
              <a:rPr lang="it-IT" sz="1700" dirty="0" smtClean="0">
                <a:solidFill>
                  <a:srgbClr val="FF0000"/>
                </a:solidFill>
                <a:latin typeface="Kristen ITC" pitchFamily="66" charset="0"/>
              </a:rPr>
              <a:t>, Carrera, Dell’aera, </a:t>
            </a:r>
            <a:r>
              <a:rPr lang="it-IT" sz="1700" dirty="0" err="1" smtClean="0">
                <a:solidFill>
                  <a:srgbClr val="FF0000"/>
                </a:solidFill>
                <a:latin typeface="Kristen ITC" pitchFamily="66" charset="0"/>
              </a:rPr>
              <a:t>Demicheli</a:t>
            </a:r>
            <a:r>
              <a:rPr lang="it-IT" sz="1700" dirty="0" smtClean="0">
                <a:solidFill>
                  <a:srgbClr val="FF0000"/>
                </a:solidFill>
                <a:latin typeface="Kristen ITC" pitchFamily="66" charset="0"/>
              </a:rPr>
              <a:t>, </a:t>
            </a:r>
            <a:r>
              <a:rPr lang="it-IT" sz="1700" dirty="0" err="1" smtClean="0">
                <a:solidFill>
                  <a:srgbClr val="FF0000"/>
                </a:solidFill>
                <a:latin typeface="Kristen ITC" pitchFamily="66" charset="0"/>
              </a:rPr>
              <a:t>Gaiardi</a:t>
            </a:r>
            <a:r>
              <a:rPr lang="it-IT" sz="2400" dirty="0" smtClean="0">
                <a:solidFill>
                  <a:srgbClr val="FF0000"/>
                </a:solidFill>
                <a:latin typeface="Kristen ITC" pitchFamily="66" charset="0"/>
              </a:rPr>
              <a:t>.</a:t>
            </a:r>
            <a:endParaRPr sz="2400" smtClean="0">
              <a:solidFill>
                <a:srgbClr val="FF0000"/>
              </a:solidFill>
              <a:latin typeface="Kristen ITC" pitchFamily="66" charset="0"/>
            </a:endParaRPr>
          </a:p>
          <a:p>
            <a:pPr algn="ctr"/>
            <a:endParaRPr lang="it-IT" sz="2800" dirty="0" smtClean="0">
              <a:solidFill>
                <a:srgbClr val="C00000"/>
              </a:solidFill>
              <a:latin typeface="Matura MT Script Capitals" pitchFamily="66" charset="0"/>
            </a:endParaRPr>
          </a:p>
          <a:p>
            <a:pPr algn="ctr"/>
            <a:endParaRPr sz="2800" smtClean="0">
              <a:solidFill>
                <a:srgbClr val="C00000"/>
              </a:solidFill>
              <a:latin typeface="Matura MT Script Capitals" pitchFamily="66" charset="0"/>
            </a:endParaRPr>
          </a:p>
          <a:p>
            <a:pPr algn="ctr"/>
            <a:endParaRPr lang="it-IT" sz="2800" dirty="0" smtClean="0">
              <a:solidFill>
                <a:srgbClr val="C00000"/>
              </a:solidFill>
              <a:latin typeface="Matura MT Script Capitals" pitchFamily="66" charset="0"/>
            </a:endParaRPr>
          </a:p>
          <a:p>
            <a:pPr algn="ctr"/>
            <a:endParaRPr lang="it-IT" sz="2000" dirty="0" smtClean="0">
              <a:solidFill>
                <a:srgbClr val="C00000"/>
              </a:solidFill>
              <a:latin typeface="Kristen ITC" pitchFamily="66" charset="0"/>
            </a:endParaRPr>
          </a:p>
          <a:p>
            <a:pPr algn="ctr"/>
            <a:endParaRPr lang="it-IT" sz="2000" dirty="0">
              <a:solidFill>
                <a:srgbClr val="C00000"/>
              </a:solidFill>
              <a:latin typeface="Kristen ITC" pitchFamily="66" charset="0"/>
            </a:endParaRPr>
          </a:p>
        </p:txBody>
      </p:sp>
      <p:pic>
        <p:nvPicPr>
          <p:cNvPr id="9218" name="Picture 2" descr="Immagine gratuita di adorabile, alunno, apprendere, apprendimento"/>
          <p:cNvPicPr>
            <a:picLocks noGrp="1" noChangeAspect="1" noChangeArrowheads="1"/>
          </p:cNvPicPr>
          <p:nvPr>
            <p:ph type="pic" idx="1"/>
          </p:nvPr>
        </p:nvPicPr>
        <p:blipFill>
          <a:blip r:embed="rId3"/>
          <a:srcRect l="5874" r="5874"/>
          <a:stretch>
            <a:fillRect/>
          </a:stretch>
        </p:blipFill>
        <p:spPr bwMode="auto">
          <a:xfrm>
            <a:off x="2539982" y="2636829"/>
            <a:ext cx="4472389" cy="2727927"/>
          </a:xfrm>
          <a:prstGeom prst="rect">
            <a:avLst/>
          </a:prstGeom>
          <a:noFill/>
          <a:ln w="28575">
            <a:solidFill>
              <a:srgbClr val="002060"/>
            </a:solidFill>
          </a:ln>
        </p:spPr>
      </p:pic>
      <p:sp>
        <p:nvSpPr>
          <p:cNvPr id="7" name="Segnaposto immagine 4"/>
          <p:cNvSpPr txBox="1">
            <a:spLocks/>
          </p:cNvSpPr>
          <p:nvPr/>
        </p:nvSpPr>
        <p:spPr>
          <a:xfrm>
            <a:off x="1263622" y="2217725"/>
            <a:ext cx="7929618" cy="3429024"/>
          </a:xfrm>
          <a:prstGeom prst="rect">
            <a:avLst/>
          </a:prstGeom>
          <a:noFill/>
          <a:ln>
            <a:noFill/>
          </a:ln>
        </p:spPr>
      </p:sp>
    </p:spTree>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4031" y="1065193"/>
            <a:ext cx="9072563" cy="1571636"/>
          </a:xfrm>
        </p:spPr>
        <p:txBody>
          <a:bodyPr>
            <a:normAutofit fontScale="90000"/>
          </a:bodyPr>
          <a:lstStyle/>
          <a:p>
            <a:pPr lvl="0" algn="ctr" hangingPunct="0"/>
            <a:r>
              <a:rPr lang="it-IT" sz="2000" b="1" dirty="0" smtClean="0">
                <a:solidFill>
                  <a:srgbClr val="FF0000"/>
                </a:solidFill>
                <a:latin typeface="Kristen ITC" pitchFamily="66" charset="0"/>
                <a:ea typeface="Arial Unicode MS" pitchFamily="34" charset="-128"/>
                <a:cs typeface="Arial Unicode MS" pitchFamily="34" charset="-128"/>
              </a:rPr>
              <a:t/>
            </a:r>
            <a:br>
              <a:rPr lang="it-IT" sz="2000" b="1" dirty="0" smtClean="0">
                <a:solidFill>
                  <a:srgbClr val="FF0000"/>
                </a:solidFill>
                <a:latin typeface="Kristen ITC" pitchFamily="66" charset="0"/>
                <a:ea typeface="Arial Unicode MS" pitchFamily="34" charset="-128"/>
                <a:cs typeface="Arial Unicode MS" pitchFamily="34" charset="-128"/>
              </a:rPr>
            </a:br>
            <a:r>
              <a:rPr lang="it-IT" sz="2000" b="1" dirty="0" smtClean="0">
                <a:solidFill>
                  <a:srgbClr val="FF0000"/>
                </a:solidFill>
                <a:latin typeface="Kristen ITC" pitchFamily="66" charset="0"/>
                <a:ea typeface="Arial Unicode MS" pitchFamily="34" charset="-128"/>
                <a:cs typeface="Arial Unicode MS" pitchFamily="34" charset="-128"/>
              </a:rPr>
              <a:t/>
            </a:r>
            <a:br>
              <a:rPr lang="it-IT" sz="2000" b="1" dirty="0" smtClean="0">
                <a:solidFill>
                  <a:srgbClr val="FF0000"/>
                </a:solidFill>
                <a:latin typeface="Kristen ITC" pitchFamily="66" charset="0"/>
                <a:ea typeface="Arial Unicode MS" pitchFamily="34" charset="-128"/>
                <a:cs typeface="Arial Unicode MS" pitchFamily="34" charset="-128"/>
              </a:rPr>
            </a:br>
            <a:r>
              <a:rPr lang="it-IT" sz="2000" b="1" dirty="0" smtClean="0">
                <a:solidFill>
                  <a:srgbClr val="FF0000"/>
                </a:solidFill>
                <a:latin typeface="Kristen ITC" pitchFamily="66" charset="0"/>
                <a:ea typeface="Arial Unicode MS" pitchFamily="34" charset="-128"/>
                <a:cs typeface="Arial Unicode MS" pitchFamily="34" charset="-128"/>
              </a:rPr>
              <a:t/>
            </a:r>
            <a:br>
              <a:rPr lang="it-IT" sz="2000" b="1" dirty="0" smtClean="0">
                <a:solidFill>
                  <a:srgbClr val="FF0000"/>
                </a:solidFill>
                <a:latin typeface="Kristen ITC" pitchFamily="66" charset="0"/>
                <a:ea typeface="Arial Unicode MS" pitchFamily="34" charset="-128"/>
                <a:cs typeface="Arial Unicode MS" pitchFamily="34" charset="-128"/>
              </a:rPr>
            </a:br>
            <a:r>
              <a:rPr lang="it-IT" sz="2000" b="1" dirty="0" smtClean="0">
                <a:solidFill>
                  <a:srgbClr val="FF0000"/>
                </a:solidFill>
                <a:latin typeface="Kristen ITC" pitchFamily="66" charset="0"/>
                <a:ea typeface="Arial Unicode MS" pitchFamily="34" charset="-128"/>
                <a:cs typeface="Arial Unicode MS" pitchFamily="34" charset="-128"/>
              </a:rPr>
              <a:t/>
            </a:r>
            <a:br>
              <a:rPr lang="it-IT" sz="2000" b="1" dirty="0" smtClean="0">
                <a:solidFill>
                  <a:srgbClr val="FF0000"/>
                </a:solidFill>
                <a:latin typeface="Kristen ITC" pitchFamily="66" charset="0"/>
                <a:ea typeface="Arial Unicode MS" pitchFamily="34" charset="-128"/>
                <a:cs typeface="Arial Unicode MS" pitchFamily="34" charset="-128"/>
              </a:rPr>
            </a:br>
            <a:r>
              <a:rPr lang="it-IT" sz="2000" b="1" dirty="0" smtClean="0">
                <a:solidFill>
                  <a:srgbClr val="FF0000"/>
                </a:solidFill>
                <a:latin typeface="Kristen ITC" pitchFamily="66" charset="0"/>
                <a:ea typeface="Arial Unicode MS" pitchFamily="34" charset="-128"/>
                <a:cs typeface="Arial Unicode MS" pitchFamily="34" charset="-128"/>
              </a:rPr>
              <a:t/>
            </a:r>
            <a:br>
              <a:rPr lang="it-IT" sz="2000" b="1" dirty="0" smtClean="0">
                <a:solidFill>
                  <a:srgbClr val="FF0000"/>
                </a:solidFill>
                <a:latin typeface="Kristen ITC" pitchFamily="66" charset="0"/>
                <a:ea typeface="Arial Unicode MS" pitchFamily="34" charset="-128"/>
                <a:cs typeface="Arial Unicode MS" pitchFamily="34" charset="-128"/>
              </a:rPr>
            </a:br>
            <a:r>
              <a:rPr lang="it-IT" sz="2000" b="1" dirty="0" smtClean="0">
                <a:solidFill>
                  <a:srgbClr val="FF0000"/>
                </a:solidFill>
                <a:latin typeface="Kristen ITC" pitchFamily="66" charset="0"/>
                <a:ea typeface="Arial Unicode MS" pitchFamily="34" charset="-128"/>
                <a:cs typeface="Arial Unicode MS" pitchFamily="34" charset="-128"/>
              </a:rPr>
              <a:t/>
            </a:r>
            <a:br>
              <a:rPr lang="it-IT" sz="2000" b="1" dirty="0" smtClean="0">
                <a:solidFill>
                  <a:srgbClr val="FF0000"/>
                </a:solidFill>
                <a:latin typeface="Kristen ITC" pitchFamily="66" charset="0"/>
                <a:ea typeface="Arial Unicode MS" pitchFamily="34" charset="-128"/>
                <a:cs typeface="Arial Unicode MS" pitchFamily="34" charset="-128"/>
              </a:rPr>
            </a:br>
            <a:r>
              <a:rPr lang="it-IT" sz="2000" b="1" dirty="0" smtClean="0">
                <a:solidFill>
                  <a:srgbClr val="FF0000"/>
                </a:solidFill>
                <a:latin typeface="Kristen ITC" pitchFamily="66" charset="0"/>
                <a:ea typeface="Arial Unicode MS" pitchFamily="34" charset="-128"/>
                <a:cs typeface="Arial Unicode MS" pitchFamily="34" charset="-128"/>
              </a:rPr>
              <a:t/>
            </a:r>
            <a:br>
              <a:rPr lang="it-IT" sz="2000" b="1" dirty="0" smtClean="0">
                <a:solidFill>
                  <a:srgbClr val="FF0000"/>
                </a:solidFill>
                <a:latin typeface="Kristen ITC" pitchFamily="66" charset="0"/>
                <a:ea typeface="Arial Unicode MS" pitchFamily="34" charset="-128"/>
                <a:cs typeface="Arial Unicode MS" pitchFamily="34" charset="-128"/>
              </a:rPr>
            </a:br>
            <a:r>
              <a:rPr lang="it-IT" sz="2000" b="1" dirty="0" smtClean="0">
                <a:solidFill>
                  <a:srgbClr val="FF0000"/>
                </a:solidFill>
                <a:latin typeface="Kristen ITC" pitchFamily="66" charset="0"/>
                <a:ea typeface="Arial Unicode MS" pitchFamily="34" charset="-128"/>
                <a:cs typeface="Arial Unicode MS" pitchFamily="34" charset="-128"/>
              </a:rPr>
              <a:t/>
            </a:r>
            <a:br>
              <a:rPr lang="it-IT" sz="2000" b="1" dirty="0" smtClean="0">
                <a:solidFill>
                  <a:srgbClr val="FF0000"/>
                </a:solidFill>
                <a:latin typeface="Kristen ITC" pitchFamily="66" charset="0"/>
                <a:ea typeface="Arial Unicode MS" pitchFamily="34" charset="-128"/>
                <a:cs typeface="Arial Unicode MS" pitchFamily="34" charset="-128"/>
              </a:rPr>
            </a:br>
            <a:r>
              <a:rPr lang="it-IT" sz="2000" b="1" dirty="0" smtClean="0">
                <a:solidFill>
                  <a:srgbClr val="FF0000"/>
                </a:solidFill>
                <a:latin typeface="Kristen ITC" pitchFamily="66" charset="0"/>
                <a:ea typeface="Arial Unicode MS" pitchFamily="34" charset="-128"/>
                <a:cs typeface="Arial Unicode MS" pitchFamily="34" charset="-128"/>
              </a:rPr>
              <a:t/>
            </a:r>
            <a:br>
              <a:rPr lang="it-IT" sz="2000" b="1" dirty="0" smtClean="0">
                <a:solidFill>
                  <a:srgbClr val="FF0000"/>
                </a:solidFill>
                <a:latin typeface="Kristen ITC" pitchFamily="66" charset="0"/>
                <a:ea typeface="Arial Unicode MS" pitchFamily="34" charset="-128"/>
                <a:cs typeface="Arial Unicode MS" pitchFamily="34" charset="-128"/>
              </a:rPr>
            </a:br>
            <a:r>
              <a:rPr lang="it-IT" sz="1600" b="1" dirty="0" smtClean="0">
                <a:solidFill>
                  <a:srgbClr val="FF0000"/>
                </a:solidFill>
                <a:latin typeface="Kristen ITC" pitchFamily="66" charset="0"/>
                <a:ea typeface="Arial Unicode MS" pitchFamily="34" charset="-128"/>
                <a:cs typeface="Arial Unicode MS" pitchFamily="34" charset="-128"/>
              </a:rPr>
              <a:t>FINALITA’ DEL PROGETTO</a:t>
            </a:r>
            <a:r>
              <a:rPr lang="it-IT" sz="1600" dirty="0" smtClean="0">
                <a:solidFill>
                  <a:srgbClr val="FF0000"/>
                </a:solidFill>
                <a:latin typeface="Kristen ITC" pitchFamily="66" charset="0"/>
                <a:ea typeface="Arial Unicode MS" pitchFamily="34" charset="-128"/>
                <a:cs typeface="Arial Unicode MS" pitchFamily="34" charset="-128"/>
              </a:rPr>
              <a:t/>
            </a:r>
            <a:br>
              <a:rPr lang="it-IT" sz="1600" dirty="0" smtClean="0">
                <a:solidFill>
                  <a:srgbClr val="FF0000"/>
                </a:solidFill>
                <a:latin typeface="Kristen ITC" pitchFamily="66" charset="0"/>
                <a:ea typeface="Arial Unicode MS" pitchFamily="34" charset="-128"/>
                <a:cs typeface="Arial Unicode MS" pitchFamily="34" charset="-128"/>
              </a:rPr>
            </a:br>
            <a:r>
              <a:rPr lang="it-IT" sz="1600" b="1" dirty="0" smtClean="0">
                <a:solidFill>
                  <a:srgbClr val="002060"/>
                </a:solidFill>
                <a:latin typeface="Kristen ITC" pitchFamily="66" charset="0"/>
                <a:ea typeface="Arial Unicode MS" pitchFamily="34" charset="-128"/>
                <a:cs typeface="Arial Unicode MS" pitchFamily="34" charset="-128"/>
              </a:rPr>
              <a:t/>
            </a:r>
            <a:br>
              <a:rPr lang="it-IT" sz="1600" b="1" dirty="0" smtClean="0">
                <a:solidFill>
                  <a:srgbClr val="002060"/>
                </a:solidFill>
                <a:latin typeface="Kristen ITC" pitchFamily="66" charset="0"/>
                <a:ea typeface="Arial Unicode MS" pitchFamily="34" charset="-128"/>
                <a:cs typeface="Arial Unicode MS" pitchFamily="34" charset="-128"/>
              </a:rPr>
            </a:br>
            <a:r>
              <a:rPr lang="it-IT" sz="1600" b="1" dirty="0" smtClean="0">
                <a:solidFill>
                  <a:srgbClr val="002060"/>
                </a:solidFill>
                <a:latin typeface="Kristen ITC" pitchFamily="66" charset="0"/>
                <a:ea typeface="Arial Unicode MS" pitchFamily="34" charset="-128"/>
                <a:cs typeface="Arial Unicode MS" pitchFamily="34" charset="-128"/>
              </a:rPr>
              <a:t>Promuovere la lettura e la poesia</a:t>
            </a:r>
            <a:r>
              <a:rPr lang="it-IT" sz="1600" b="1" i="1" dirty="0" smtClean="0">
                <a:solidFill>
                  <a:srgbClr val="002060"/>
                </a:solidFill>
                <a:latin typeface="Kristen ITC" pitchFamily="66" charset="0"/>
                <a:ea typeface="Arial Unicode MS" pitchFamily="34" charset="-128"/>
                <a:cs typeface="Arial Unicode MS" pitchFamily="34" charset="-128"/>
              </a:rPr>
              <a:t/>
            </a:r>
            <a:br>
              <a:rPr lang="it-IT" sz="1600" b="1" i="1" dirty="0" smtClean="0">
                <a:solidFill>
                  <a:srgbClr val="002060"/>
                </a:solidFill>
                <a:latin typeface="Kristen ITC" pitchFamily="66" charset="0"/>
                <a:ea typeface="Arial Unicode MS" pitchFamily="34" charset="-128"/>
                <a:cs typeface="Arial Unicode MS" pitchFamily="34" charset="-128"/>
              </a:rPr>
            </a:br>
            <a:r>
              <a:rPr lang="it-IT" sz="1400" b="1" i="1" dirty="0" smtClean="0">
                <a:solidFill>
                  <a:srgbClr val="002060"/>
                </a:solidFill>
                <a:latin typeface="Kristen ITC" pitchFamily="66" charset="0"/>
                <a:ea typeface="Arial Unicode MS" pitchFamily="34" charset="-128"/>
                <a:cs typeface="Arial Unicode MS" pitchFamily="34" charset="-128"/>
              </a:rPr>
              <a:t/>
            </a:r>
            <a:br>
              <a:rPr lang="it-IT" sz="1400" b="1" i="1" dirty="0" smtClean="0">
                <a:solidFill>
                  <a:srgbClr val="002060"/>
                </a:solidFill>
                <a:latin typeface="Kristen ITC" pitchFamily="66" charset="0"/>
                <a:ea typeface="Arial Unicode MS" pitchFamily="34" charset="-128"/>
                <a:cs typeface="Arial Unicode MS" pitchFamily="34" charset="-128"/>
              </a:rPr>
            </a:br>
            <a:r>
              <a:rPr lang="it-IT" sz="1400" b="1" dirty="0" smtClean="0">
                <a:solidFill>
                  <a:srgbClr val="002060"/>
                </a:solidFill>
                <a:latin typeface="Kristen ITC" pitchFamily="66" charset="0"/>
                <a:cs typeface="Arial" pitchFamily="34" charset="0"/>
              </a:rPr>
              <a:t>Fare proposte </a:t>
            </a:r>
            <a:r>
              <a:rPr lang="it-IT" sz="1400" dirty="0" smtClean="0">
                <a:solidFill>
                  <a:srgbClr val="002060"/>
                </a:solidFill>
                <a:latin typeface="Kristen ITC" pitchFamily="66" charset="0"/>
                <a:cs typeface="Arial" pitchFamily="34" charset="0"/>
              </a:rPr>
              <a:t>per promuovere la lettura e la poesia nelle diverse scuole dell‘Istituto.</a:t>
            </a:r>
            <a:br>
              <a:rPr lang="it-IT" sz="1400" dirty="0" smtClean="0">
                <a:solidFill>
                  <a:srgbClr val="002060"/>
                </a:solidFill>
                <a:latin typeface="Kristen ITC" pitchFamily="66" charset="0"/>
                <a:cs typeface="Arial" pitchFamily="34" charset="0"/>
              </a:rPr>
            </a:br>
            <a:r>
              <a:rPr lang="it-IT" sz="1400" b="1" dirty="0" smtClean="0">
                <a:solidFill>
                  <a:srgbClr val="002060"/>
                </a:solidFill>
                <a:latin typeface="Kristen ITC" pitchFamily="66" charset="0"/>
                <a:cs typeface="Arial" pitchFamily="34" charset="0"/>
              </a:rPr>
              <a:t/>
            </a:r>
            <a:br>
              <a:rPr lang="it-IT" sz="1400" b="1" dirty="0" smtClean="0">
                <a:solidFill>
                  <a:srgbClr val="002060"/>
                </a:solidFill>
                <a:latin typeface="Kristen ITC" pitchFamily="66" charset="0"/>
                <a:cs typeface="Arial" pitchFamily="34" charset="0"/>
              </a:rPr>
            </a:br>
            <a:r>
              <a:rPr lang="it-IT" sz="1400" b="1" dirty="0" smtClean="0">
                <a:solidFill>
                  <a:srgbClr val="002060"/>
                </a:solidFill>
                <a:latin typeface="Kristen ITC" pitchFamily="66" charset="0"/>
                <a:cs typeface="Arial" pitchFamily="34" charset="0"/>
              </a:rPr>
              <a:t> Supportare </a:t>
            </a:r>
            <a:r>
              <a:rPr lang="it-IT" sz="1400" dirty="0" smtClean="0">
                <a:solidFill>
                  <a:srgbClr val="002060"/>
                </a:solidFill>
                <a:latin typeface="Kristen ITC" pitchFamily="66" charset="0"/>
                <a:cs typeface="Arial" pitchFamily="34" charset="0"/>
              </a:rPr>
              <a:t>gli insegnanti per l'organizzazione delle attività inerenti.</a:t>
            </a:r>
            <a:r>
              <a:rPr lang="it-IT" sz="1200" dirty="0" smtClean="0">
                <a:solidFill>
                  <a:srgbClr val="002060"/>
                </a:solidFill>
                <a:latin typeface="Kristen ITC" pitchFamily="66" charset="0"/>
                <a:cs typeface="Arial" pitchFamily="34" charset="0"/>
              </a:rPr>
              <a:t/>
            </a:r>
            <a:br>
              <a:rPr lang="it-IT" sz="1200" dirty="0" smtClean="0">
                <a:solidFill>
                  <a:srgbClr val="002060"/>
                </a:solidFill>
                <a:latin typeface="Kristen ITC" pitchFamily="66" charset="0"/>
                <a:cs typeface="Arial" pitchFamily="34" charset="0"/>
              </a:rPr>
            </a:br>
            <a:endParaRPr lang="it-IT" sz="1200" dirty="0"/>
          </a:p>
        </p:txBody>
      </p:sp>
      <p:sp>
        <p:nvSpPr>
          <p:cNvPr id="3" name="Segnaposto contenuto 2"/>
          <p:cNvSpPr>
            <a:spLocks noGrp="1"/>
          </p:cNvSpPr>
          <p:nvPr>
            <p:ph idx="1"/>
          </p:nvPr>
        </p:nvSpPr>
        <p:spPr>
          <a:xfrm>
            <a:off x="504031" y="2279639"/>
            <a:ext cx="9072563" cy="5072098"/>
          </a:xfrm>
        </p:spPr>
        <p:txBody>
          <a:bodyPr>
            <a:normAutofit fontScale="92500" lnSpcReduction="10000"/>
          </a:bodyPr>
          <a:lstStyle/>
          <a:p>
            <a:pPr lvl="0">
              <a:buNone/>
            </a:pPr>
            <a:endParaRPr lang="it-IT" sz="1900" b="1" dirty="0" smtClean="0">
              <a:solidFill>
                <a:srgbClr val="FF0000"/>
              </a:solidFill>
              <a:latin typeface="Kristen ITC" pitchFamily="66" charset="0"/>
            </a:endParaRPr>
          </a:p>
          <a:p>
            <a:pPr algn="ctr">
              <a:buNone/>
            </a:pPr>
            <a:endParaRPr lang="it-IT" sz="1500" b="1" dirty="0" smtClean="0">
              <a:solidFill>
                <a:srgbClr val="FF0000"/>
              </a:solidFill>
              <a:latin typeface="Kristen ITC" pitchFamily="66" charset="0"/>
            </a:endParaRPr>
          </a:p>
          <a:p>
            <a:pPr algn="ctr">
              <a:buNone/>
            </a:pPr>
            <a:r>
              <a:rPr lang="it-IT" sz="1500" b="1" dirty="0" smtClean="0">
                <a:solidFill>
                  <a:srgbClr val="FF0000"/>
                </a:solidFill>
                <a:latin typeface="Kristen ITC" pitchFamily="66" charset="0"/>
              </a:rPr>
              <a:t>ATTIVITA’ SVOLTE</a:t>
            </a:r>
          </a:p>
          <a:p>
            <a:pPr lvl="0">
              <a:buNone/>
            </a:pPr>
            <a:r>
              <a:rPr lang="it-IT" sz="1300" b="1" dirty="0" smtClean="0">
                <a:solidFill>
                  <a:srgbClr val="002060"/>
                </a:solidFill>
                <a:latin typeface="Kristen ITC" pitchFamily="66" charset="0"/>
              </a:rPr>
              <a:t>Gestione</a:t>
            </a:r>
            <a:r>
              <a:rPr lang="it-IT" sz="1300" dirty="0" smtClean="0">
                <a:solidFill>
                  <a:srgbClr val="002060"/>
                </a:solidFill>
                <a:latin typeface="Kristen ITC" pitchFamily="66" charset="0"/>
              </a:rPr>
              <a:t> delle biblioteche di plesso </a:t>
            </a:r>
          </a:p>
          <a:p>
            <a:pPr>
              <a:buNone/>
            </a:pPr>
            <a:r>
              <a:rPr lang="it-IT" sz="1300" dirty="0" smtClean="0">
                <a:solidFill>
                  <a:srgbClr val="002060"/>
                </a:solidFill>
                <a:latin typeface="Kristen ITC" pitchFamily="66" charset="0"/>
              </a:rPr>
              <a:t>(controllo e aggiornamento degli elenchi, gestione del prestito, gestione degli   acquisti).</a:t>
            </a:r>
          </a:p>
          <a:p>
            <a:pPr>
              <a:buNone/>
            </a:pPr>
            <a:endParaRPr lang="it-IT" sz="1300" dirty="0" smtClean="0">
              <a:solidFill>
                <a:srgbClr val="002060"/>
              </a:solidFill>
              <a:latin typeface="Kristen ITC" pitchFamily="66" charset="0"/>
            </a:endParaRPr>
          </a:p>
          <a:p>
            <a:pPr lvl="0">
              <a:buNone/>
            </a:pPr>
            <a:r>
              <a:rPr lang="it-IT" sz="1300" b="1" dirty="0" smtClean="0">
                <a:solidFill>
                  <a:srgbClr val="002060"/>
                </a:solidFill>
                <a:latin typeface="Kristen ITC" pitchFamily="66" charset="0"/>
              </a:rPr>
              <a:t>Proposte</a:t>
            </a:r>
            <a:r>
              <a:rPr lang="it-IT" sz="1300" dirty="0" smtClean="0">
                <a:solidFill>
                  <a:srgbClr val="002060"/>
                </a:solidFill>
                <a:latin typeface="Kristen ITC" pitchFamily="66" charset="0"/>
              </a:rPr>
              <a:t>  per promuovere la lettura e la poesia: iniziative per S. Lucia, letture ad alta voce in momenti </a:t>
            </a:r>
          </a:p>
          <a:p>
            <a:pPr>
              <a:buNone/>
            </a:pPr>
            <a:r>
              <a:rPr lang="it-IT" sz="1300" dirty="0" smtClean="0">
                <a:solidFill>
                  <a:srgbClr val="002060"/>
                </a:solidFill>
                <a:latin typeface="Kristen ITC" pitchFamily="66" charset="0"/>
              </a:rPr>
              <a:t>       significativi dell’anno scolastico  (es. Giornata della memoria, Settimana della legalità, Carnevale) effettuate da esperti, da genitori,  bibliotecari.</a:t>
            </a:r>
          </a:p>
          <a:p>
            <a:pPr>
              <a:buNone/>
            </a:pPr>
            <a:endParaRPr lang="it-IT" sz="1300" dirty="0" smtClean="0">
              <a:solidFill>
                <a:srgbClr val="002060"/>
              </a:solidFill>
              <a:latin typeface="Kristen ITC" pitchFamily="66" charset="0"/>
            </a:endParaRPr>
          </a:p>
          <a:p>
            <a:pPr lvl="0">
              <a:buNone/>
            </a:pPr>
            <a:r>
              <a:rPr lang="it-IT" sz="1300" b="1" dirty="0" smtClean="0">
                <a:solidFill>
                  <a:srgbClr val="002060"/>
                </a:solidFill>
                <a:latin typeface="Kristen ITC" pitchFamily="66" charset="0"/>
              </a:rPr>
              <a:t>Adesione</a:t>
            </a:r>
            <a:r>
              <a:rPr lang="it-IT" sz="1300" dirty="0" smtClean="0">
                <a:solidFill>
                  <a:srgbClr val="002060"/>
                </a:solidFill>
                <a:latin typeface="Kristen ITC" pitchFamily="66" charset="0"/>
              </a:rPr>
              <a:t> ai progetti “Giunti” ed “IO LEGGO” che hanno incrementato il patrimonio librario dell’Istituto.</a:t>
            </a:r>
            <a:endParaRPr lang="it-IT" sz="1300" b="1" i="1" dirty="0" smtClean="0">
              <a:solidFill>
                <a:srgbClr val="002060"/>
              </a:solidFill>
              <a:latin typeface="Kristen ITC" pitchFamily="66" charset="0"/>
            </a:endParaRPr>
          </a:p>
          <a:p>
            <a:pPr algn="ctr">
              <a:buNone/>
            </a:pPr>
            <a:r>
              <a:rPr lang="it-IT" sz="1300" b="1" i="1" dirty="0" smtClean="0">
                <a:solidFill>
                  <a:srgbClr val="002060"/>
                </a:solidFill>
                <a:latin typeface="Kristen ITC" pitchFamily="66" charset="0"/>
              </a:rPr>
              <a:t>…</a:t>
            </a:r>
          </a:p>
          <a:p>
            <a:pPr>
              <a:buNone/>
            </a:pPr>
            <a:endParaRPr lang="it-IT" sz="1300" b="1" i="1" dirty="0" smtClean="0">
              <a:solidFill>
                <a:srgbClr val="002060"/>
              </a:solidFill>
              <a:latin typeface="Kristen ITC" pitchFamily="66" charset="0"/>
            </a:endParaRPr>
          </a:p>
          <a:p>
            <a:pPr lvl="0">
              <a:buNone/>
            </a:pPr>
            <a:r>
              <a:rPr lang="it-IT" sz="1300" b="1" i="1" dirty="0" err="1" smtClean="0">
                <a:solidFill>
                  <a:srgbClr val="002060"/>
                </a:solidFill>
                <a:latin typeface="Kristen ITC" pitchFamily="66" charset="0"/>
              </a:rPr>
              <a:t>…erano</a:t>
            </a:r>
            <a:r>
              <a:rPr lang="it-IT" sz="1300" b="1" i="1" dirty="0" smtClean="0">
                <a:solidFill>
                  <a:srgbClr val="002060"/>
                </a:solidFill>
                <a:latin typeface="Kristen ITC" pitchFamily="66" charset="0"/>
              </a:rPr>
              <a:t> state programmate numerose altre azioni: </a:t>
            </a:r>
          </a:p>
          <a:p>
            <a:pPr lvl="0">
              <a:buNone/>
            </a:pPr>
            <a:endParaRPr lang="it-IT" sz="1300" dirty="0" smtClean="0">
              <a:solidFill>
                <a:srgbClr val="002060"/>
              </a:solidFill>
              <a:latin typeface="Kristen ITC" pitchFamily="66" charset="0"/>
            </a:endParaRPr>
          </a:p>
          <a:p>
            <a:pPr lvl="0">
              <a:buNone/>
            </a:pPr>
            <a:r>
              <a:rPr lang="it-IT" sz="1300" dirty="0" smtClean="0">
                <a:solidFill>
                  <a:srgbClr val="002060"/>
                </a:solidFill>
                <a:latin typeface="Kristen ITC" pitchFamily="66" charset="0"/>
              </a:rPr>
              <a:t>la </a:t>
            </a:r>
            <a:r>
              <a:rPr lang="it-IT" sz="1300" b="1" dirty="0" smtClean="0">
                <a:solidFill>
                  <a:srgbClr val="002060"/>
                </a:solidFill>
                <a:latin typeface="Kristen ITC" pitchFamily="66" charset="0"/>
              </a:rPr>
              <a:t>“settimana della lettura” </a:t>
            </a:r>
            <a:r>
              <a:rPr lang="it-IT" sz="1300" dirty="0" smtClean="0">
                <a:solidFill>
                  <a:srgbClr val="002060"/>
                </a:solidFill>
                <a:latin typeface="Kristen ITC" pitchFamily="66" charset="0"/>
              </a:rPr>
              <a:t>dal 23 al 27 marzo che sarebbe stata dedicata a </a:t>
            </a:r>
            <a:r>
              <a:rPr lang="it-IT" sz="1300" dirty="0" err="1" smtClean="0">
                <a:solidFill>
                  <a:srgbClr val="002060"/>
                </a:solidFill>
                <a:latin typeface="Kristen ITC" pitchFamily="66" charset="0"/>
              </a:rPr>
              <a:t>Rodari</a:t>
            </a:r>
            <a:r>
              <a:rPr lang="it-IT" sz="1300" dirty="0" smtClean="0">
                <a:solidFill>
                  <a:srgbClr val="002060"/>
                </a:solidFill>
                <a:latin typeface="Kristen ITC" pitchFamily="66" charset="0"/>
              </a:rPr>
              <a:t>, in occasione del </a:t>
            </a:r>
          </a:p>
          <a:p>
            <a:pPr lvl="0">
              <a:buNone/>
            </a:pPr>
            <a:r>
              <a:rPr lang="it-IT" sz="1300" dirty="0" smtClean="0">
                <a:solidFill>
                  <a:srgbClr val="002060"/>
                </a:solidFill>
                <a:latin typeface="Kristen ITC" pitchFamily="66" charset="0"/>
              </a:rPr>
              <a:t>centenario dalla nascita;</a:t>
            </a:r>
          </a:p>
          <a:p>
            <a:pPr lvl="0">
              <a:buNone/>
            </a:pPr>
            <a:r>
              <a:rPr lang="it-IT" sz="1300" b="1" dirty="0" smtClean="0">
                <a:solidFill>
                  <a:srgbClr val="002060"/>
                </a:solidFill>
                <a:latin typeface="Kristen ITC" pitchFamily="66" charset="0"/>
              </a:rPr>
              <a:t>letture in continuità </a:t>
            </a:r>
            <a:r>
              <a:rPr lang="it-IT" sz="1300" dirty="0" smtClean="0">
                <a:solidFill>
                  <a:srgbClr val="002060"/>
                </a:solidFill>
                <a:latin typeface="Kristen ITC" pitchFamily="66" charset="0"/>
              </a:rPr>
              <a:t>tra i diversi ordini di scuola;</a:t>
            </a:r>
          </a:p>
          <a:p>
            <a:pPr lvl="0">
              <a:buNone/>
            </a:pPr>
            <a:r>
              <a:rPr lang="it-IT" sz="1300" dirty="0" smtClean="0">
                <a:solidFill>
                  <a:srgbClr val="002060"/>
                </a:solidFill>
                <a:latin typeface="Kristen ITC" pitchFamily="66" charset="0"/>
              </a:rPr>
              <a:t>un </a:t>
            </a:r>
            <a:r>
              <a:rPr lang="it-IT" sz="1300" b="1" dirty="0" smtClean="0">
                <a:solidFill>
                  <a:srgbClr val="002060"/>
                </a:solidFill>
                <a:latin typeface="Kristen ITC" pitchFamily="66" charset="0"/>
              </a:rPr>
              <a:t>progetto</a:t>
            </a:r>
            <a:r>
              <a:rPr lang="it-IT" sz="1300" dirty="0" smtClean="0">
                <a:solidFill>
                  <a:srgbClr val="002060"/>
                </a:solidFill>
                <a:latin typeface="Kristen ITC" pitchFamily="66" charset="0"/>
              </a:rPr>
              <a:t> per dotare le biblioteche di</a:t>
            </a:r>
            <a:r>
              <a:rPr lang="it-IT" sz="1300" b="1" dirty="0" smtClean="0">
                <a:solidFill>
                  <a:srgbClr val="002060"/>
                </a:solidFill>
                <a:latin typeface="Kristen ITC" pitchFamily="66" charset="0"/>
              </a:rPr>
              <a:t> borse </a:t>
            </a:r>
            <a:r>
              <a:rPr lang="it-IT" sz="1300" dirty="0" smtClean="0">
                <a:solidFill>
                  <a:srgbClr val="002060"/>
                </a:solidFill>
                <a:latin typeface="Kristen ITC" pitchFamily="66" charset="0"/>
              </a:rPr>
              <a:t>di cotone da utilizzare per il prestito dei libri che prevedeva un concorso di disegno per scegliere un logo comune; </a:t>
            </a:r>
          </a:p>
          <a:p>
            <a:pPr lvl="0">
              <a:buNone/>
            </a:pPr>
            <a:r>
              <a:rPr lang="it-IT" sz="1300" b="1" dirty="0" smtClean="0">
                <a:solidFill>
                  <a:srgbClr val="002060"/>
                </a:solidFill>
                <a:latin typeface="Kristen ITC" pitchFamily="66" charset="0"/>
              </a:rPr>
              <a:t>visite alle biblioteche </a:t>
            </a:r>
            <a:r>
              <a:rPr lang="it-IT" sz="1300" dirty="0" smtClean="0">
                <a:solidFill>
                  <a:srgbClr val="002060"/>
                </a:solidFill>
                <a:latin typeface="Kristen ITC" pitchFamily="66" charset="0"/>
              </a:rPr>
              <a:t>del territorio;</a:t>
            </a:r>
          </a:p>
          <a:p>
            <a:pPr lvl="0">
              <a:buNone/>
            </a:pPr>
            <a:r>
              <a:rPr lang="it-IT" sz="1300" dirty="0" smtClean="0">
                <a:solidFill>
                  <a:srgbClr val="002060"/>
                </a:solidFill>
                <a:latin typeface="Kristen ITC" pitchFamily="66" charset="0"/>
              </a:rPr>
              <a:t>ulteriori occasioni di</a:t>
            </a:r>
            <a:r>
              <a:rPr lang="it-IT" sz="1300" b="1" dirty="0" smtClean="0">
                <a:solidFill>
                  <a:srgbClr val="002060"/>
                </a:solidFill>
                <a:latin typeface="Kristen ITC" pitchFamily="66" charset="0"/>
              </a:rPr>
              <a:t> letture </a:t>
            </a:r>
            <a:r>
              <a:rPr lang="it-IT" sz="1300" dirty="0" smtClean="0">
                <a:solidFill>
                  <a:srgbClr val="002060"/>
                </a:solidFill>
                <a:latin typeface="Kristen ITC" pitchFamily="66" charset="0"/>
              </a:rPr>
              <a:t>animate o ad alta voce;</a:t>
            </a:r>
          </a:p>
          <a:p>
            <a:pPr lvl="0">
              <a:buNone/>
            </a:pPr>
            <a:r>
              <a:rPr lang="it-IT" sz="1300" dirty="0" smtClean="0">
                <a:solidFill>
                  <a:srgbClr val="002060"/>
                </a:solidFill>
                <a:latin typeface="Kristen ITC" pitchFamily="66" charset="0"/>
              </a:rPr>
              <a:t> progettazione, in stretta collaborazione con il comune di Cremona, di un</a:t>
            </a:r>
            <a:r>
              <a:rPr lang="it-IT" sz="1300" b="1" dirty="0" smtClean="0">
                <a:solidFill>
                  <a:srgbClr val="002060"/>
                </a:solidFill>
                <a:latin typeface="Kristen ITC" pitchFamily="66" charset="0"/>
              </a:rPr>
              <a:t> progetto di promozione alla lettura</a:t>
            </a:r>
            <a:r>
              <a:rPr lang="it-IT" sz="1300" dirty="0" smtClean="0">
                <a:solidFill>
                  <a:srgbClr val="002060"/>
                </a:solidFill>
                <a:latin typeface="Kristen ITC" pitchFamily="66" charset="0"/>
              </a:rPr>
              <a:t>, dedicato all’infanzia, molto articolato …</a:t>
            </a:r>
          </a:p>
          <a:p>
            <a:endParaRPr lang="it-IT" sz="1300" dirty="0" smtClean="0">
              <a:solidFill>
                <a:srgbClr val="002060"/>
              </a:solidFill>
              <a:latin typeface="Kristen ITC" pitchFamily="66" charset="0"/>
            </a:endParaRPr>
          </a:p>
          <a:p>
            <a:pPr lvl="0" hangingPunct="0">
              <a:buFont typeface="Wingdings" pitchFamily="2" charset="2"/>
              <a:buChar char="v"/>
            </a:pPr>
            <a:endParaRPr lang="it-IT" sz="1100" b="1" dirty="0" smtClean="0">
              <a:solidFill>
                <a:srgbClr val="002060"/>
              </a:solidFill>
              <a:latin typeface="Kristen ITC" pitchFamily="66" charset="0"/>
              <a:ea typeface="Microsoft YaHei" pitchFamily="2"/>
              <a:cs typeface="Arial" pitchFamily="34" charset="0"/>
            </a:endParaRPr>
          </a:p>
          <a:p>
            <a:endParaRPr lang="it-IT" sz="1200" dirty="0"/>
          </a:p>
        </p:txBody>
      </p:sp>
    </p:spTree>
  </p:cSld>
  <p:clrMapOvr>
    <a:masterClrMapping/>
  </p:clrMapOvr>
  <p:transition spd="slow">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0"/>
          <p:cNvSpPr>
            <a:spLocks noGrp="1"/>
          </p:cNvSpPr>
          <p:nvPr>
            <p:ph type="title"/>
          </p:nvPr>
        </p:nvSpPr>
        <p:spPr>
          <a:xfrm>
            <a:off x="611156" y="1208069"/>
            <a:ext cx="9072563" cy="2143140"/>
          </a:xfrm>
        </p:spPr>
        <p:txBody>
          <a:bodyPr>
            <a:normAutofit fontScale="90000"/>
          </a:bodyPr>
          <a:lstStyle/>
          <a:p>
            <a:r>
              <a:rPr lang="it-IT" sz="1300" dirty="0" smtClean="0">
                <a:solidFill>
                  <a:srgbClr val="FF0000"/>
                </a:solidFill>
                <a:latin typeface="Kristen ITC" pitchFamily="66" charset="0"/>
              </a:rPr>
              <a:t/>
            </a:r>
            <a:br>
              <a:rPr lang="it-IT" sz="1300" dirty="0" smtClean="0">
                <a:solidFill>
                  <a:srgbClr val="FF0000"/>
                </a:solidFill>
                <a:latin typeface="Kristen ITC" pitchFamily="66" charset="0"/>
              </a:rPr>
            </a:br>
            <a:r>
              <a:rPr lang="it-IT" sz="1300" dirty="0" smtClean="0">
                <a:solidFill>
                  <a:srgbClr val="FF0000"/>
                </a:solidFill>
                <a:latin typeface="Kristen ITC" pitchFamily="66" charset="0"/>
              </a:rPr>
              <a:t/>
            </a:r>
            <a:br>
              <a:rPr lang="it-IT" sz="1300" dirty="0" smtClean="0">
                <a:solidFill>
                  <a:srgbClr val="FF0000"/>
                </a:solidFill>
                <a:latin typeface="Kristen ITC" pitchFamily="66" charset="0"/>
              </a:rPr>
            </a:br>
            <a:r>
              <a:rPr lang="it-IT" sz="1300" dirty="0" smtClean="0">
                <a:solidFill>
                  <a:srgbClr val="FF0000"/>
                </a:solidFill>
                <a:latin typeface="Kristen ITC" pitchFamily="66" charset="0"/>
              </a:rPr>
              <a:t/>
            </a:r>
            <a:br>
              <a:rPr lang="it-IT" sz="1300" dirty="0" smtClean="0">
                <a:solidFill>
                  <a:srgbClr val="FF0000"/>
                </a:solidFill>
                <a:latin typeface="Kristen ITC" pitchFamily="66" charset="0"/>
              </a:rPr>
            </a:br>
            <a:r>
              <a:rPr lang="it-IT" sz="1300" dirty="0" smtClean="0">
                <a:solidFill>
                  <a:srgbClr val="FF0000"/>
                </a:solidFill>
                <a:latin typeface="Kristen ITC" pitchFamily="66" charset="0"/>
              </a:rPr>
              <a:t/>
            </a:r>
            <a:br>
              <a:rPr lang="it-IT" sz="1300" dirty="0" smtClean="0">
                <a:solidFill>
                  <a:srgbClr val="FF0000"/>
                </a:solidFill>
                <a:latin typeface="Kristen ITC" pitchFamily="66" charset="0"/>
              </a:rPr>
            </a:br>
            <a:r>
              <a:rPr lang="it-IT" sz="1300" dirty="0" smtClean="0">
                <a:solidFill>
                  <a:srgbClr val="FF0000"/>
                </a:solidFill>
                <a:latin typeface="Kristen ITC" pitchFamily="66" charset="0"/>
              </a:rPr>
              <a:t/>
            </a:r>
            <a:br>
              <a:rPr lang="it-IT" sz="1300" dirty="0" smtClean="0">
                <a:solidFill>
                  <a:srgbClr val="FF0000"/>
                </a:solidFill>
                <a:latin typeface="Kristen ITC" pitchFamily="66" charset="0"/>
              </a:rPr>
            </a:br>
            <a:r>
              <a:rPr lang="it-IT" sz="1300" dirty="0" smtClean="0">
                <a:solidFill>
                  <a:srgbClr val="FF0000"/>
                </a:solidFill>
                <a:latin typeface="Kristen ITC" pitchFamily="66" charset="0"/>
              </a:rPr>
              <a:t/>
            </a:r>
            <a:br>
              <a:rPr lang="it-IT" sz="1300" dirty="0" smtClean="0">
                <a:solidFill>
                  <a:srgbClr val="FF0000"/>
                </a:solidFill>
                <a:latin typeface="Kristen ITC" pitchFamily="66" charset="0"/>
              </a:rPr>
            </a:br>
            <a:r>
              <a:rPr lang="it-IT" sz="1300" dirty="0" smtClean="0">
                <a:solidFill>
                  <a:srgbClr val="FF0000"/>
                </a:solidFill>
                <a:latin typeface="Kristen ITC" pitchFamily="66" charset="0"/>
              </a:rPr>
              <a:t/>
            </a:r>
            <a:br>
              <a:rPr lang="it-IT" sz="1300" dirty="0" smtClean="0">
                <a:solidFill>
                  <a:srgbClr val="FF0000"/>
                </a:solidFill>
                <a:latin typeface="Kristen ITC" pitchFamily="66" charset="0"/>
              </a:rPr>
            </a:br>
            <a:r>
              <a:rPr lang="it-IT" sz="1300" dirty="0" smtClean="0">
                <a:solidFill>
                  <a:srgbClr val="FF0000"/>
                </a:solidFill>
                <a:latin typeface="Kristen ITC" pitchFamily="66" charset="0"/>
              </a:rPr>
              <a:t/>
            </a:r>
            <a:br>
              <a:rPr lang="it-IT" sz="1300" dirty="0" smtClean="0">
                <a:solidFill>
                  <a:srgbClr val="FF0000"/>
                </a:solidFill>
                <a:latin typeface="Kristen ITC" pitchFamily="66" charset="0"/>
              </a:rPr>
            </a:br>
            <a:r>
              <a:rPr lang="it-IT" sz="1300" dirty="0" smtClean="0">
                <a:solidFill>
                  <a:srgbClr val="FF0000"/>
                </a:solidFill>
                <a:latin typeface="Kristen ITC" pitchFamily="66" charset="0"/>
              </a:rPr>
              <a:t/>
            </a:r>
            <a:br>
              <a:rPr lang="it-IT" sz="1300" dirty="0" smtClean="0">
                <a:solidFill>
                  <a:srgbClr val="FF0000"/>
                </a:solidFill>
                <a:latin typeface="Kristen ITC" pitchFamily="66" charset="0"/>
              </a:rPr>
            </a:br>
            <a:r>
              <a:rPr lang="it-IT" sz="1300" dirty="0" smtClean="0">
                <a:solidFill>
                  <a:srgbClr val="FF0000"/>
                </a:solidFill>
                <a:latin typeface="Kristen ITC" pitchFamily="66" charset="0"/>
              </a:rPr>
              <a:t/>
            </a:r>
            <a:br>
              <a:rPr lang="it-IT" sz="1300" dirty="0" smtClean="0">
                <a:solidFill>
                  <a:srgbClr val="FF0000"/>
                </a:solidFill>
                <a:latin typeface="Kristen ITC" pitchFamily="66" charset="0"/>
              </a:rPr>
            </a:br>
            <a:r>
              <a:rPr lang="it-IT" sz="1300" dirty="0" smtClean="0">
                <a:solidFill>
                  <a:srgbClr val="FF0000"/>
                </a:solidFill>
                <a:latin typeface="Kristen ITC" pitchFamily="66" charset="0"/>
              </a:rPr>
              <a:t/>
            </a:r>
            <a:br>
              <a:rPr lang="it-IT" sz="1300" dirty="0" smtClean="0">
                <a:solidFill>
                  <a:srgbClr val="FF0000"/>
                </a:solidFill>
                <a:latin typeface="Kristen ITC" pitchFamily="66" charset="0"/>
              </a:rPr>
            </a:br>
            <a:r>
              <a:rPr lang="it-IT" sz="1300" dirty="0" smtClean="0">
                <a:solidFill>
                  <a:srgbClr val="FF0000"/>
                </a:solidFill>
                <a:latin typeface="Kristen ITC" pitchFamily="66" charset="0"/>
              </a:rPr>
              <a:t/>
            </a:r>
            <a:br>
              <a:rPr lang="it-IT" sz="1300" dirty="0" smtClean="0">
                <a:solidFill>
                  <a:srgbClr val="FF0000"/>
                </a:solidFill>
                <a:latin typeface="Kristen ITC" pitchFamily="66" charset="0"/>
              </a:rPr>
            </a:br>
            <a:r>
              <a:rPr lang="it-IT" sz="1300" dirty="0" smtClean="0">
                <a:solidFill>
                  <a:srgbClr val="FF0000"/>
                </a:solidFill>
                <a:latin typeface="Kristen ITC" pitchFamily="66" charset="0"/>
              </a:rPr>
              <a:t/>
            </a:r>
            <a:br>
              <a:rPr lang="it-IT" sz="1300" dirty="0" smtClean="0">
                <a:solidFill>
                  <a:srgbClr val="FF0000"/>
                </a:solidFill>
                <a:latin typeface="Kristen ITC" pitchFamily="66" charset="0"/>
              </a:rPr>
            </a:br>
            <a:r>
              <a:rPr lang="it-IT" sz="1300" dirty="0" smtClean="0">
                <a:solidFill>
                  <a:srgbClr val="FF0000"/>
                </a:solidFill>
                <a:latin typeface="Kristen ITC" pitchFamily="66" charset="0"/>
              </a:rPr>
              <a:t/>
            </a:r>
            <a:br>
              <a:rPr lang="it-IT" sz="1300" dirty="0" smtClean="0">
                <a:solidFill>
                  <a:srgbClr val="FF0000"/>
                </a:solidFill>
                <a:latin typeface="Kristen ITC" pitchFamily="66" charset="0"/>
              </a:rPr>
            </a:br>
            <a:r>
              <a:rPr lang="it-IT" sz="1600" dirty="0" smtClean="0"/>
              <a:t/>
            </a:r>
            <a:br>
              <a:rPr lang="it-IT" sz="1600" dirty="0" smtClean="0"/>
            </a:br>
            <a:r>
              <a:rPr lang="it-IT" sz="1600" dirty="0" smtClean="0">
                <a:solidFill>
                  <a:srgbClr val="FF0000"/>
                </a:solidFill>
                <a:latin typeface="Kristen ITC" pitchFamily="66" charset="0"/>
              </a:rPr>
              <a:t/>
            </a:r>
            <a:br>
              <a:rPr lang="it-IT" sz="1600" dirty="0" smtClean="0">
                <a:solidFill>
                  <a:srgbClr val="FF0000"/>
                </a:solidFill>
                <a:latin typeface="Kristen ITC" pitchFamily="66" charset="0"/>
              </a:rPr>
            </a:br>
            <a:r>
              <a:rPr lang="it-IT" sz="6000" dirty="0" smtClean="0">
                <a:solidFill>
                  <a:srgbClr val="FF0000"/>
                </a:solidFill>
                <a:latin typeface="Kristen ITC" pitchFamily="66" charset="0"/>
              </a:rPr>
              <a:t/>
            </a:r>
            <a:br>
              <a:rPr lang="it-IT" sz="6000" dirty="0" smtClean="0">
                <a:solidFill>
                  <a:srgbClr val="FF0000"/>
                </a:solidFill>
                <a:latin typeface="Kristen ITC" pitchFamily="66" charset="0"/>
              </a:rPr>
            </a:br>
            <a:endParaRPr lang="it-IT" dirty="0"/>
          </a:p>
        </p:txBody>
      </p:sp>
      <p:sp>
        <p:nvSpPr>
          <p:cNvPr id="12" name="Segnaposto contenuto 11"/>
          <p:cNvSpPr>
            <a:spLocks noGrp="1"/>
          </p:cNvSpPr>
          <p:nvPr>
            <p:ph idx="1"/>
          </p:nvPr>
        </p:nvSpPr>
        <p:spPr>
          <a:xfrm rot="264080">
            <a:off x="1197389" y="2839237"/>
            <a:ext cx="7813033" cy="3512103"/>
          </a:xfrm>
        </p:spPr>
        <p:txBody>
          <a:bodyPr>
            <a:normAutofit/>
          </a:bodyPr>
          <a:lstStyle/>
          <a:p>
            <a:pPr algn="ctr">
              <a:buNone/>
            </a:pPr>
            <a:r>
              <a:rPr lang="it-IT" sz="1200" dirty="0" smtClean="0"/>
              <a:t> </a:t>
            </a:r>
          </a:p>
          <a:p>
            <a:endParaRPr lang="it-IT" sz="1200" dirty="0" smtClean="0"/>
          </a:p>
          <a:p>
            <a:endParaRPr lang="it-IT" sz="1200" dirty="0" smtClean="0"/>
          </a:p>
          <a:p>
            <a:pPr>
              <a:buNone/>
            </a:pPr>
            <a:r>
              <a:rPr lang="it-IT" sz="2300" dirty="0" smtClean="0">
                <a:solidFill>
                  <a:srgbClr val="FF0000"/>
                </a:solidFill>
                <a:latin typeface="Kristen ITC" pitchFamily="66" charset="0"/>
              </a:rPr>
              <a:t/>
            </a:r>
            <a:br>
              <a:rPr lang="it-IT" sz="2300" dirty="0" smtClean="0">
                <a:solidFill>
                  <a:srgbClr val="FF0000"/>
                </a:solidFill>
                <a:latin typeface="Kristen ITC" pitchFamily="66" charset="0"/>
              </a:rPr>
            </a:br>
            <a:r>
              <a:rPr lang="it-IT" sz="1400" dirty="0" smtClean="0">
                <a:solidFill>
                  <a:srgbClr val="002060"/>
                </a:solidFill>
                <a:latin typeface="Kristen ITC" pitchFamily="66" charset="0"/>
              </a:rPr>
              <a:t>Purtroppo la situazione di emergenza, causata dalla</a:t>
            </a:r>
            <a:r>
              <a:rPr lang="it-IT" sz="1400" b="1" dirty="0" smtClean="0">
                <a:solidFill>
                  <a:srgbClr val="002060"/>
                </a:solidFill>
                <a:latin typeface="Kristen ITC" pitchFamily="66" charset="0"/>
              </a:rPr>
              <a:t> </a:t>
            </a:r>
            <a:r>
              <a:rPr lang="it-IT" sz="1400" b="1" dirty="0" smtClean="0">
                <a:solidFill>
                  <a:srgbClr val="FF0000"/>
                </a:solidFill>
                <a:latin typeface="Kristen ITC" pitchFamily="66" charset="0"/>
              </a:rPr>
              <a:t>pandemia</a:t>
            </a:r>
            <a:r>
              <a:rPr lang="it-IT" sz="1400" b="1" dirty="0" smtClean="0">
                <a:solidFill>
                  <a:srgbClr val="002060"/>
                </a:solidFill>
                <a:latin typeface="Kristen ITC" pitchFamily="66" charset="0"/>
              </a:rPr>
              <a:t> </a:t>
            </a:r>
            <a:r>
              <a:rPr lang="it-IT" sz="1400" dirty="0" smtClean="0">
                <a:solidFill>
                  <a:srgbClr val="002060"/>
                </a:solidFill>
                <a:latin typeface="Kristen ITC" pitchFamily="66" charset="0"/>
              </a:rPr>
              <a:t>e la Conseguente chiusura della scuole, ha impedito la realizzazione di queste attività.</a:t>
            </a:r>
            <a:br>
              <a:rPr lang="it-IT" sz="1400" dirty="0" smtClean="0">
                <a:solidFill>
                  <a:srgbClr val="002060"/>
                </a:solidFill>
                <a:latin typeface="Kristen ITC" pitchFamily="66" charset="0"/>
              </a:rPr>
            </a:br>
            <a:r>
              <a:rPr lang="it-IT" sz="1400" dirty="0" smtClean="0">
                <a:solidFill>
                  <a:srgbClr val="002060"/>
                </a:solidFill>
                <a:latin typeface="Kristen ITC" pitchFamily="66" charset="0"/>
              </a:rPr>
              <a:t/>
            </a:r>
            <a:br>
              <a:rPr lang="it-IT" sz="1400" dirty="0" smtClean="0">
                <a:solidFill>
                  <a:srgbClr val="002060"/>
                </a:solidFill>
                <a:latin typeface="Kristen ITC" pitchFamily="66" charset="0"/>
              </a:rPr>
            </a:br>
            <a:r>
              <a:rPr lang="it-IT" sz="1400" dirty="0" smtClean="0">
                <a:solidFill>
                  <a:srgbClr val="002060"/>
                </a:solidFill>
                <a:latin typeface="Kristen ITC" pitchFamily="66" charset="0"/>
              </a:rPr>
              <a:t>Le insegnanti hanno continuato, tramite la </a:t>
            </a:r>
            <a:r>
              <a:rPr lang="it-IT" sz="1400" b="1" dirty="0" smtClean="0">
                <a:solidFill>
                  <a:srgbClr val="FF0000"/>
                </a:solidFill>
                <a:latin typeface="Kristen ITC" pitchFamily="66" charset="0"/>
              </a:rPr>
              <a:t>DAD</a:t>
            </a:r>
            <a:r>
              <a:rPr lang="it-IT" sz="1400" dirty="0" smtClean="0">
                <a:solidFill>
                  <a:srgbClr val="002060"/>
                </a:solidFill>
                <a:latin typeface="Kristen ITC" pitchFamily="66" charset="0"/>
              </a:rPr>
              <a:t>, a leggere per i propri alunni ed a dare suggerimenti di lettura e di ascolto di storie e narrazioni. </a:t>
            </a:r>
            <a:br>
              <a:rPr lang="it-IT" sz="1400" dirty="0" smtClean="0">
                <a:solidFill>
                  <a:srgbClr val="002060"/>
                </a:solidFill>
                <a:latin typeface="Kristen ITC" pitchFamily="66" charset="0"/>
              </a:rPr>
            </a:br>
            <a:r>
              <a:rPr lang="it-IT" sz="1400" dirty="0" smtClean="0">
                <a:solidFill>
                  <a:srgbClr val="FF0000"/>
                </a:solidFill>
                <a:latin typeface="Kristen ITC" pitchFamily="66" charset="0"/>
              </a:rPr>
              <a:t/>
            </a:r>
            <a:br>
              <a:rPr lang="it-IT" sz="1400" dirty="0" smtClean="0">
                <a:solidFill>
                  <a:srgbClr val="FF0000"/>
                </a:solidFill>
                <a:latin typeface="Kristen ITC" pitchFamily="66" charset="0"/>
              </a:rPr>
            </a:br>
            <a:r>
              <a:rPr lang="it-IT" sz="1400" b="1" dirty="0" smtClean="0">
                <a:solidFill>
                  <a:srgbClr val="FF0000"/>
                </a:solidFill>
                <a:latin typeface="Kristen ITC" pitchFamily="66" charset="0"/>
              </a:rPr>
              <a:t>Le letture</a:t>
            </a:r>
            <a:r>
              <a:rPr lang="it-IT" sz="1400" dirty="0" smtClean="0">
                <a:solidFill>
                  <a:srgbClr val="002060"/>
                </a:solidFill>
                <a:latin typeface="Kristen ITC" pitchFamily="66" charset="0"/>
              </a:rPr>
              <a:t>, in questo particolare momento, si sono rivelate un </a:t>
            </a:r>
            <a:r>
              <a:rPr lang="it-IT" sz="1400" b="1" dirty="0" smtClean="0">
                <a:solidFill>
                  <a:srgbClr val="FF0000"/>
                </a:solidFill>
                <a:latin typeface="Kristen ITC" pitchFamily="66" charset="0"/>
              </a:rPr>
              <a:t>utilissimo strumento </a:t>
            </a:r>
            <a:r>
              <a:rPr lang="it-IT" sz="1400" dirty="0" smtClean="0">
                <a:solidFill>
                  <a:srgbClr val="002060"/>
                </a:solidFill>
                <a:latin typeface="Kristen ITC" pitchFamily="66" charset="0"/>
              </a:rPr>
              <a:t>per mantenere la relazione affettiva con gli alunni, soprattutto con i più piccoli.</a:t>
            </a:r>
            <a:endParaRPr lang="it-IT" sz="1400" dirty="0">
              <a:solidFill>
                <a:srgbClr val="002060"/>
              </a:solidFill>
            </a:endParaRPr>
          </a:p>
        </p:txBody>
      </p:sp>
      <p:sp>
        <p:nvSpPr>
          <p:cNvPr id="5" name="Rettangolo 4"/>
          <p:cNvSpPr/>
          <p:nvPr/>
        </p:nvSpPr>
        <p:spPr>
          <a:xfrm rot="21381273">
            <a:off x="556963" y="1132794"/>
            <a:ext cx="8360635" cy="2800767"/>
          </a:xfrm>
          <a:prstGeom prst="rect">
            <a:avLst/>
          </a:prstGeom>
        </p:spPr>
        <p:txBody>
          <a:bodyPr wrap="square">
            <a:spAutoFit/>
          </a:bodyPr>
          <a:lstStyle/>
          <a:p>
            <a:pPr algn="ctr"/>
            <a:r>
              <a:rPr lang="it-IT" sz="1400" b="1" dirty="0" smtClean="0">
                <a:solidFill>
                  <a:srgbClr val="FF0000"/>
                </a:solidFill>
                <a:latin typeface="Kristen ITC" pitchFamily="66" charset="0"/>
              </a:rPr>
              <a:t>PROBLEMI EMERSI</a:t>
            </a:r>
          </a:p>
          <a:p>
            <a:pPr algn="ctr"/>
            <a:endParaRPr lang="it-IT" b="1" dirty="0" smtClean="0">
              <a:solidFill>
                <a:srgbClr val="FF0000"/>
              </a:solidFill>
              <a:latin typeface="Kristen ITC" pitchFamily="66" charset="0"/>
            </a:endParaRPr>
          </a:p>
          <a:p>
            <a:r>
              <a:rPr lang="it-IT" sz="1400" dirty="0" smtClean="0">
                <a:solidFill>
                  <a:srgbClr val="002060"/>
                </a:solidFill>
                <a:latin typeface="Kristen ITC" pitchFamily="66" charset="0"/>
              </a:rPr>
              <a:t>Per quanto riguarda la parte dell’anno scolastico che si è svolto regolarmente non si sono evidenziati problemi nell’attuazione delle attività previste, anzi le azioni di promozione alla lettura ed alla poesia divengono di anno in anno consuete, si rafforzano e migliorano. </a:t>
            </a:r>
          </a:p>
          <a:p>
            <a:endParaRPr lang="it-IT" dirty="0" smtClean="0">
              <a:solidFill>
                <a:srgbClr val="FF0000"/>
              </a:solidFill>
              <a:latin typeface="Kristen ITC" pitchFamily="66" charset="0"/>
            </a:endParaRPr>
          </a:p>
          <a:p>
            <a:endParaRPr lang="it-IT" sz="1200" dirty="0" smtClean="0">
              <a:solidFill>
                <a:srgbClr val="FF0000"/>
              </a:solidFill>
              <a:latin typeface="Kristen ITC" pitchFamily="66" charset="0"/>
            </a:endParaRPr>
          </a:p>
          <a:p>
            <a:endParaRPr lang="it-IT" sz="1200" dirty="0" smtClean="0">
              <a:solidFill>
                <a:srgbClr val="FF0000"/>
              </a:solidFill>
              <a:latin typeface="Kristen ITC" pitchFamily="66" charset="0"/>
            </a:endParaRPr>
          </a:p>
          <a:p>
            <a:endParaRPr lang="it-IT" sz="1200" dirty="0" smtClean="0">
              <a:solidFill>
                <a:srgbClr val="FF0000"/>
              </a:solidFill>
              <a:latin typeface="Kristen ITC" pitchFamily="66" charset="0"/>
            </a:endParaRPr>
          </a:p>
          <a:p>
            <a:endParaRPr lang="it-IT" sz="1200" dirty="0" smtClean="0">
              <a:solidFill>
                <a:srgbClr val="FF0000"/>
              </a:solidFill>
              <a:latin typeface="Kristen ITC" pitchFamily="66" charset="0"/>
            </a:endParaRPr>
          </a:p>
          <a:p>
            <a:endParaRPr lang="it-IT" sz="1200" dirty="0" smtClean="0">
              <a:solidFill>
                <a:srgbClr val="FF0000"/>
              </a:solidFill>
              <a:latin typeface="Kristen ITC" pitchFamily="66" charset="0"/>
            </a:endParaRPr>
          </a:p>
          <a:p>
            <a:r>
              <a:rPr lang="it-IT" sz="1200" dirty="0" smtClean="0">
                <a:solidFill>
                  <a:srgbClr val="FF0000"/>
                </a:solidFill>
                <a:latin typeface="Kristen ITC" pitchFamily="66" charset="0"/>
              </a:rPr>
              <a:t/>
            </a:r>
            <a:br>
              <a:rPr lang="it-IT" sz="1200" dirty="0" smtClean="0">
                <a:solidFill>
                  <a:srgbClr val="FF0000"/>
                </a:solidFill>
                <a:latin typeface="Kristen ITC" pitchFamily="66" charset="0"/>
              </a:rPr>
            </a:br>
            <a:endParaRPr lang="it-IT" sz="1200" dirty="0"/>
          </a:p>
        </p:txBody>
      </p:sp>
    </p:spTree>
  </p:cSld>
  <p:clrMapOvr>
    <a:masterClrMapping/>
  </p:clrMapOvr>
  <p:transition spd="slow">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800" b="1" dirty="0" smtClean="0"/>
              <a:t/>
            </a:r>
            <a:br>
              <a:rPr lang="it-IT" sz="800" b="1" dirty="0" smtClean="0"/>
            </a:br>
            <a:r>
              <a:rPr lang="it-IT" dirty="0" smtClean="0"/>
              <a:t> </a:t>
            </a:r>
            <a:br>
              <a:rPr lang="it-IT" dirty="0" smtClean="0"/>
            </a:br>
            <a:endParaRPr lang="it-IT" dirty="0"/>
          </a:p>
        </p:txBody>
      </p:sp>
      <p:sp>
        <p:nvSpPr>
          <p:cNvPr id="3" name="Segnaposto contenuto 2"/>
          <p:cNvSpPr>
            <a:spLocks noGrp="1"/>
          </p:cNvSpPr>
          <p:nvPr>
            <p:ph idx="1"/>
          </p:nvPr>
        </p:nvSpPr>
        <p:spPr>
          <a:xfrm>
            <a:off x="468280" y="708003"/>
            <a:ext cx="9072563" cy="6357981"/>
          </a:xfrm>
        </p:spPr>
        <p:txBody>
          <a:bodyPr>
            <a:normAutofit/>
          </a:bodyPr>
          <a:lstStyle/>
          <a:p>
            <a:r>
              <a:rPr lang="it-IT" sz="900" b="1" dirty="0" smtClean="0"/>
              <a:t/>
            </a:r>
            <a:br>
              <a:rPr lang="it-IT" sz="900" b="1" dirty="0" smtClean="0"/>
            </a:br>
            <a:endParaRPr lang="it-IT" sz="900" b="1" dirty="0" smtClean="0"/>
          </a:p>
          <a:p>
            <a:pPr algn="ctr">
              <a:buNone/>
            </a:pPr>
            <a:r>
              <a:rPr lang="it-IT" sz="900" b="1" dirty="0" smtClean="0"/>
              <a:t/>
            </a:r>
            <a:br>
              <a:rPr lang="it-IT" sz="900" b="1" dirty="0" smtClean="0"/>
            </a:br>
            <a:r>
              <a:rPr lang="it-IT" sz="1400" b="1" dirty="0" smtClean="0">
                <a:solidFill>
                  <a:srgbClr val="FF0000"/>
                </a:solidFill>
                <a:latin typeface="Kristen ITC" pitchFamily="66" charset="0"/>
              </a:rPr>
              <a:t>METODOLOGIE </a:t>
            </a:r>
            <a:endParaRPr lang="it-IT" sz="1400" dirty="0" smtClean="0">
              <a:solidFill>
                <a:srgbClr val="FF0000"/>
              </a:solidFill>
              <a:latin typeface="Kristen ITC" pitchFamily="66" charset="0"/>
            </a:endParaRPr>
          </a:p>
          <a:p>
            <a:pPr>
              <a:buNone/>
            </a:pPr>
            <a:r>
              <a:rPr lang="it-IT" sz="1400" dirty="0" smtClean="0">
                <a:solidFill>
                  <a:srgbClr val="002060"/>
                </a:solidFill>
                <a:latin typeface="Kristen ITC" pitchFamily="66" charset="0"/>
              </a:rPr>
              <a:t> Le metodologie attuate, durante le attività in presenza, sono risultate adeguate. Durante la pandemia, quando si è attivata la DAD, le insegnanti hanno dovuto auto formarsi relativamente a metodologie a cui non erano avvezze, ciononostante, in breve, tutte hanno appreso i rudimenti della DAD e le attività sono continuate.</a:t>
            </a:r>
          </a:p>
          <a:p>
            <a:pPr>
              <a:buNone/>
            </a:pPr>
            <a:r>
              <a:rPr lang="it-IT" sz="1400" dirty="0" smtClean="0">
                <a:solidFill>
                  <a:srgbClr val="002060"/>
                </a:solidFill>
                <a:latin typeface="Kristen ITC" pitchFamily="66" charset="0"/>
              </a:rPr>
              <a:t> </a:t>
            </a:r>
          </a:p>
          <a:p>
            <a:pPr>
              <a:buNone/>
            </a:pPr>
            <a:endParaRPr lang="it-IT" sz="1400" dirty="0" smtClean="0">
              <a:solidFill>
                <a:srgbClr val="FF0000"/>
              </a:solidFill>
              <a:latin typeface="Kristen ITC" pitchFamily="66" charset="0"/>
            </a:endParaRPr>
          </a:p>
          <a:p>
            <a:pPr algn="ctr">
              <a:buNone/>
            </a:pPr>
            <a:r>
              <a:rPr lang="it-IT" sz="1400" b="1" dirty="0" smtClean="0">
                <a:solidFill>
                  <a:srgbClr val="FF0000"/>
                </a:solidFill>
                <a:latin typeface="Kristen ITC" pitchFamily="66" charset="0"/>
              </a:rPr>
              <a:t> TEMPI</a:t>
            </a:r>
            <a:endParaRPr lang="it-IT" sz="1400" dirty="0" smtClean="0">
              <a:solidFill>
                <a:srgbClr val="FF0000"/>
              </a:solidFill>
              <a:latin typeface="Kristen ITC" pitchFamily="66" charset="0"/>
            </a:endParaRPr>
          </a:p>
          <a:p>
            <a:pPr algn="ctr">
              <a:buNone/>
            </a:pPr>
            <a:r>
              <a:rPr lang="it-IT" sz="1400" b="1" dirty="0" smtClean="0">
                <a:solidFill>
                  <a:srgbClr val="002060"/>
                </a:solidFill>
                <a:latin typeface="Kristen ITC" pitchFamily="66" charset="0"/>
              </a:rPr>
              <a:t> </a:t>
            </a:r>
            <a:r>
              <a:rPr lang="it-IT" sz="1400" dirty="0" smtClean="0">
                <a:solidFill>
                  <a:srgbClr val="002060"/>
                </a:solidFill>
                <a:latin typeface="Kristen ITC" pitchFamily="66" charset="0"/>
              </a:rPr>
              <a:t>I tempi non sono stati rispettati a causa delle chiusura delle scuole e della conseguente impossibilità di realizzare i progetti previsti ad inizio anno.</a:t>
            </a:r>
          </a:p>
          <a:p>
            <a:pPr algn="ctr">
              <a:buNone/>
            </a:pPr>
            <a:r>
              <a:rPr lang="it-IT" sz="1400" dirty="0" smtClean="0">
                <a:solidFill>
                  <a:srgbClr val="FF0000"/>
                </a:solidFill>
                <a:latin typeface="Kristen ITC" pitchFamily="66" charset="0"/>
              </a:rPr>
              <a:t> </a:t>
            </a:r>
          </a:p>
          <a:p>
            <a:pPr algn="ctr">
              <a:buNone/>
            </a:pPr>
            <a:endParaRPr lang="it-IT" sz="1400" dirty="0" smtClean="0">
              <a:solidFill>
                <a:srgbClr val="FF0000"/>
              </a:solidFill>
              <a:latin typeface="Kristen ITC" pitchFamily="66" charset="0"/>
            </a:endParaRPr>
          </a:p>
          <a:p>
            <a:pPr algn="ctr">
              <a:buNone/>
            </a:pPr>
            <a:r>
              <a:rPr lang="it-IT" sz="1400" b="1" dirty="0" smtClean="0">
                <a:solidFill>
                  <a:srgbClr val="FF0000"/>
                </a:solidFill>
                <a:latin typeface="Kristen ITC" pitchFamily="66" charset="0"/>
              </a:rPr>
              <a:t>RISORSE UMANE</a:t>
            </a:r>
            <a:endParaRPr lang="it-IT" sz="1400" dirty="0" smtClean="0">
              <a:solidFill>
                <a:srgbClr val="FF0000"/>
              </a:solidFill>
              <a:latin typeface="Kristen ITC" pitchFamily="66" charset="0"/>
            </a:endParaRPr>
          </a:p>
          <a:p>
            <a:pPr>
              <a:buNone/>
            </a:pPr>
            <a:r>
              <a:rPr lang="it-IT" sz="1400" b="1" dirty="0" smtClean="0">
                <a:solidFill>
                  <a:srgbClr val="002060"/>
                </a:solidFill>
                <a:latin typeface="Kristen ITC" pitchFamily="66" charset="0"/>
              </a:rPr>
              <a:t> </a:t>
            </a:r>
            <a:r>
              <a:rPr lang="it-IT" sz="1400" dirty="0" smtClean="0">
                <a:solidFill>
                  <a:srgbClr val="002060"/>
                </a:solidFill>
                <a:latin typeface="Kristen ITC" pitchFamily="66" charset="0"/>
              </a:rPr>
              <a:t>Le insegnanti, gli esperti, gli enti del territorio hanno collaborato fattivamente per le finalità del progetto, in ogni momento la volontà non è mancata anche se la situazione eccezionale che si è verificata, ha impedito la realizzazione di parte delle attività programmate.</a:t>
            </a:r>
          </a:p>
          <a:p>
            <a:pPr algn="ctr">
              <a:buNone/>
            </a:pPr>
            <a:endParaRPr lang="it-IT" sz="1400" b="1" dirty="0" smtClean="0">
              <a:solidFill>
                <a:srgbClr val="FF0000"/>
              </a:solidFill>
              <a:latin typeface="Kristen ITC" pitchFamily="66" charset="0"/>
            </a:endParaRPr>
          </a:p>
          <a:p>
            <a:pPr algn="ctr">
              <a:buNone/>
            </a:pPr>
            <a:r>
              <a:rPr lang="it-IT" sz="1400" b="1" dirty="0" smtClean="0">
                <a:solidFill>
                  <a:srgbClr val="FF0000"/>
                </a:solidFill>
                <a:latin typeface="Kristen ITC" pitchFamily="66" charset="0"/>
              </a:rPr>
              <a:t/>
            </a:r>
            <a:br>
              <a:rPr lang="it-IT" sz="1400" b="1" dirty="0" smtClean="0">
                <a:solidFill>
                  <a:srgbClr val="FF0000"/>
                </a:solidFill>
                <a:latin typeface="Kristen ITC" pitchFamily="66" charset="0"/>
              </a:rPr>
            </a:br>
            <a:r>
              <a:rPr lang="it-IT" sz="1400" b="1" dirty="0" smtClean="0">
                <a:solidFill>
                  <a:srgbClr val="FF0000"/>
                </a:solidFill>
                <a:latin typeface="Kristen ITC" pitchFamily="66" charset="0"/>
              </a:rPr>
              <a:t> MATERIALI PRODOTTI</a:t>
            </a:r>
            <a:endParaRPr lang="it-IT" sz="1400" dirty="0" smtClean="0">
              <a:solidFill>
                <a:srgbClr val="FF0000"/>
              </a:solidFill>
              <a:latin typeface="Kristen ITC" pitchFamily="66" charset="0"/>
            </a:endParaRPr>
          </a:p>
          <a:p>
            <a:pPr>
              <a:buNone/>
            </a:pPr>
            <a:r>
              <a:rPr lang="it-IT" sz="1400" dirty="0" smtClean="0">
                <a:solidFill>
                  <a:srgbClr val="002060"/>
                </a:solidFill>
                <a:latin typeface="Kristen ITC" pitchFamily="66" charset="0"/>
              </a:rPr>
              <a:t> Fotografie, video, disegni, cartelloni, racconti e storie inventate, video letture durante la DAD.</a:t>
            </a:r>
          </a:p>
          <a:p>
            <a:pPr>
              <a:buNone/>
            </a:pPr>
            <a:endParaRPr lang="it-IT" sz="1400" dirty="0" smtClean="0">
              <a:solidFill>
                <a:srgbClr val="002060"/>
              </a:solidFill>
              <a:latin typeface="Kristen ITC" pitchFamily="66" charset="0"/>
            </a:endParaRPr>
          </a:p>
          <a:p>
            <a:pPr>
              <a:buNone/>
            </a:pPr>
            <a:endParaRPr lang="it-IT" sz="1400" dirty="0" smtClean="0">
              <a:solidFill>
                <a:srgbClr val="002060"/>
              </a:solidFill>
              <a:latin typeface="Kristen ITC" pitchFamily="66" charset="0"/>
            </a:endParaRPr>
          </a:p>
        </p:txBody>
      </p:sp>
    </p:spTree>
  </p:cSld>
  <p:clrMapOvr>
    <a:masterClrMapping/>
  </p:clrMapOvr>
  <p:transition spd="slow">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CasellaDiTesto 1"/>
          <p:cNvSpPr txBox="1"/>
          <p:nvPr/>
        </p:nvSpPr>
        <p:spPr>
          <a:xfrm>
            <a:off x="647824" y="323453"/>
            <a:ext cx="9071640" cy="6768095"/>
          </a:xfrm>
          <a:prstGeom prst="rect">
            <a:avLst/>
          </a:prstGeom>
          <a:noFill/>
          <a:ln>
            <a:noFill/>
          </a:ln>
        </p:spPr>
        <p:txBody>
          <a:bodyPr vert="horz" wrap="none" lIns="90000" tIns="45000" rIns="90000" bIns="45000" anchorCtr="0" compatLnSpc="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rtl="0" hangingPunct="0">
              <a:lnSpc>
                <a:spcPct val="100000"/>
              </a:lnSpc>
              <a:spcBef>
                <a:spcPts val="0"/>
              </a:spcBef>
              <a:spcAft>
                <a:spcPts val="0"/>
              </a:spcAft>
              <a:buNone/>
              <a:tabLst/>
            </a:pPr>
            <a:endParaRPr lang="it-IT" sz="3200" b="0" i="0" u="none" strike="noStrike" kern="1200" dirty="0">
              <a:ln>
                <a:noFill/>
              </a:ln>
              <a:solidFill>
                <a:srgbClr val="0000CC"/>
              </a:solidFill>
              <a:latin typeface="Arial" pitchFamily="18"/>
              <a:ea typeface="Microsoft YaHei" pitchFamily="2"/>
              <a:cs typeface="Lucida Sans" pitchFamily="2"/>
            </a:endParaRPr>
          </a:p>
        </p:txBody>
      </p:sp>
      <p:sp>
        <p:nvSpPr>
          <p:cNvPr id="3" name="Rettangolo 2"/>
          <p:cNvSpPr/>
          <p:nvPr/>
        </p:nvSpPr>
        <p:spPr>
          <a:xfrm>
            <a:off x="1511920" y="2123653"/>
            <a:ext cx="6984776" cy="2308324"/>
          </a:xfrm>
          <a:prstGeom prst="rect">
            <a:avLst/>
          </a:prstGeom>
        </p:spPr>
        <p:txBody>
          <a:bodyPr wrap="square">
            <a:spAutoFit/>
          </a:bodyPr>
          <a:lstStyle/>
          <a:p>
            <a:pPr lvl="0" algn="ctr">
              <a:buNone/>
            </a:pPr>
            <a:endParaRPr lang="it-IT" sz="4800" i="1" dirty="0" smtClean="0">
              <a:solidFill>
                <a:srgbClr val="00B050"/>
              </a:solidFill>
              <a:latin typeface="Kristen ITC" pitchFamily="66" charset="0"/>
            </a:endParaRPr>
          </a:p>
          <a:p>
            <a:pPr lvl="0" algn="ctr">
              <a:buNone/>
            </a:pPr>
            <a:endParaRPr lang="it-IT" sz="4800" i="1" dirty="0" smtClean="0">
              <a:solidFill>
                <a:srgbClr val="00B050"/>
              </a:solidFill>
              <a:latin typeface="Kristen ITC" pitchFamily="66" charset="0"/>
            </a:endParaRPr>
          </a:p>
          <a:p>
            <a:pPr lvl="0" algn="ctr">
              <a:buNone/>
            </a:pPr>
            <a:endParaRPr lang="it-IT" sz="4800" b="1" i="1" dirty="0">
              <a:solidFill>
                <a:srgbClr val="00B050"/>
              </a:solidFill>
              <a:latin typeface="Kristen ITC" pitchFamily="66" charset="0"/>
            </a:endParaRPr>
          </a:p>
        </p:txBody>
      </p:sp>
      <p:sp>
        <p:nvSpPr>
          <p:cNvPr id="7" name="Titolo 6"/>
          <p:cNvSpPr>
            <a:spLocks noGrp="1"/>
          </p:cNvSpPr>
          <p:nvPr>
            <p:ph type="title"/>
          </p:nvPr>
        </p:nvSpPr>
        <p:spPr>
          <a:xfrm>
            <a:off x="504031" y="0"/>
            <a:ext cx="9072563" cy="2493953"/>
          </a:xfrm>
        </p:spPr>
        <p:txBody>
          <a:bodyPr>
            <a:normAutofit/>
          </a:bodyPr>
          <a:lstStyle/>
          <a:p>
            <a:pPr algn="ctr"/>
            <a:r>
              <a:rPr lang="it-IT" sz="6600" b="1" dirty="0" smtClean="0">
                <a:solidFill>
                  <a:srgbClr val="FF0000"/>
                </a:solidFill>
                <a:latin typeface="Kristen ITC" pitchFamily="66" charset="0"/>
              </a:rPr>
              <a:t> </a:t>
            </a:r>
            <a:r>
              <a:rPr lang="it-IT" sz="1400" b="1" dirty="0" smtClean="0">
                <a:solidFill>
                  <a:srgbClr val="FF0000"/>
                </a:solidFill>
                <a:latin typeface="Kristen ITC" pitchFamily="66" charset="0"/>
              </a:rPr>
              <a:t>EVENTUALI SVILUPPI PER IL PROSSIMO ANNO</a:t>
            </a:r>
            <a:r>
              <a:rPr lang="it-IT" sz="1400" dirty="0" smtClean="0">
                <a:solidFill>
                  <a:srgbClr val="FF0000"/>
                </a:solidFill>
                <a:latin typeface="Kristen ITC" pitchFamily="66" charset="0"/>
              </a:rPr>
              <a:t/>
            </a:r>
            <a:br>
              <a:rPr lang="it-IT" sz="1400" dirty="0" smtClean="0">
                <a:solidFill>
                  <a:srgbClr val="FF0000"/>
                </a:solidFill>
                <a:latin typeface="Kristen ITC" pitchFamily="66" charset="0"/>
              </a:rPr>
            </a:br>
            <a:r>
              <a:rPr lang="it-IT" sz="1400" dirty="0" smtClean="0">
                <a:solidFill>
                  <a:srgbClr val="002060"/>
                </a:solidFill>
                <a:latin typeface="Kristen ITC" pitchFamily="66" charset="0"/>
              </a:rPr>
              <a:t>Si prevede la continuazione del progetto il prossimo anno scolastico in quanto il nostro Istituto crede fermamente nell’importanza della promozione della lettura fin dalla più tenera età.</a:t>
            </a:r>
            <a:endParaRPr lang="it-IT" sz="1400" dirty="0"/>
          </a:p>
        </p:txBody>
      </p:sp>
      <p:sp>
        <p:nvSpPr>
          <p:cNvPr id="8" name="Segnaposto contenuto 7"/>
          <p:cNvSpPr>
            <a:spLocks noGrp="1"/>
          </p:cNvSpPr>
          <p:nvPr>
            <p:ph idx="1"/>
          </p:nvPr>
        </p:nvSpPr>
        <p:spPr>
          <a:xfrm>
            <a:off x="504031" y="3065456"/>
            <a:ext cx="9072563" cy="3906243"/>
          </a:xfrm>
        </p:spPr>
        <p:txBody>
          <a:bodyPr/>
          <a:lstStyle/>
          <a:p>
            <a:pPr algn="ctr">
              <a:buNone/>
            </a:pPr>
            <a:r>
              <a:rPr lang="it-IT" sz="2000" b="1" i="1" dirty="0" err="1" smtClean="0">
                <a:solidFill>
                  <a:srgbClr val="FFC000"/>
                </a:solidFill>
                <a:latin typeface="Kristen ITC" pitchFamily="66" charset="0"/>
              </a:rPr>
              <a:t>Perché…</a:t>
            </a:r>
            <a:endParaRPr lang="it-IT" sz="2000" b="1" i="1" dirty="0" smtClean="0">
              <a:solidFill>
                <a:srgbClr val="FFC000"/>
              </a:solidFill>
              <a:latin typeface="Kristen ITC" pitchFamily="66" charset="0"/>
            </a:endParaRPr>
          </a:p>
          <a:p>
            <a:pPr algn="ctr">
              <a:buNone/>
            </a:pPr>
            <a:endParaRPr lang="it-IT" sz="2000" b="1" i="1" dirty="0" smtClean="0">
              <a:solidFill>
                <a:srgbClr val="FF0000"/>
              </a:solidFill>
              <a:latin typeface="Kristen ITC" pitchFamily="66" charset="0"/>
            </a:endParaRPr>
          </a:p>
          <a:p>
            <a:pPr algn="ctr">
              <a:buNone/>
            </a:pPr>
            <a:r>
              <a:rPr lang="it-IT" sz="2000" b="1" i="1" dirty="0" smtClean="0">
                <a:solidFill>
                  <a:srgbClr val="FF0000"/>
                </a:solidFill>
                <a:latin typeface="Kristen ITC" pitchFamily="66" charset="0"/>
              </a:rPr>
              <a:t>“Un bambino che legge sarà un adulto che pensa”</a:t>
            </a:r>
          </a:p>
          <a:p>
            <a:pPr>
              <a:buNone/>
            </a:pPr>
            <a:endParaRPr lang="it-IT" sz="2800" b="1" i="1" dirty="0" smtClean="0">
              <a:solidFill>
                <a:srgbClr val="FF0000"/>
              </a:solidFill>
              <a:latin typeface="Kristen ITC" pitchFamily="66" charset="0"/>
            </a:endParaRPr>
          </a:p>
          <a:p>
            <a:pPr>
              <a:buNone/>
            </a:pPr>
            <a:endParaRPr lang="it-IT" sz="2800" b="1" dirty="0" smtClean="0">
              <a:solidFill>
                <a:srgbClr val="FF0000"/>
              </a:solidFill>
              <a:latin typeface="Kristen ITC" pitchFamily="66" charset="0"/>
            </a:endParaRPr>
          </a:p>
          <a:p>
            <a:pPr>
              <a:buNone/>
            </a:pPr>
            <a:endParaRPr lang="it-IT" dirty="0"/>
          </a:p>
        </p:txBody>
      </p:sp>
      <p:pic>
        <p:nvPicPr>
          <p:cNvPr id="1026" name="Picture 2" descr="C:\Users\Fiammetta Treu\AppData\Local\Microsoft\Windows\INetCache\IE\DJXITH3P\rainbow-2793385_960_720[1].png"/>
          <p:cNvPicPr>
            <a:picLocks noChangeAspect="1" noChangeArrowheads="1"/>
          </p:cNvPicPr>
          <p:nvPr/>
        </p:nvPicPr>
        <p:blipFill>
          <a:blip r:embed="rId3"/>
          <a:srcRect/>
          <a:stretch>
            <a:fillRect/>
          </a:stretch>
        </p:blipFill>
        <p:spPr bwMode="auto">
          <a:xfrm>
            <a:off x="2254230" y="4994283"/>
            <a:ext cx="5429256" cy="2002038"/>
          </a:xfrm>
          <a:prstGeom prst="rect">
            <a:avLst/>
          </a:prstGeom>
          <a:noFill/>
        </p:spPr>
      </p:pic>
    </p:spTree>
  </p:cSld>
  <p:clrMapOvr>
    <a:masterClrMapping/>
  </p:clrMapOvr>
  <p:transition spd="slow">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nologia">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469</TotalTime>
  <Words>298</Words>
  <Application>Microsoft Office PowerPoint</Application>
  <PresentationFormat>Personalizzato</PresentationFormat>
  <Paragraphs>67</Paragraphs>
  <Slides>5</Slides>
  <Notes>2</Notes>
  <HiddenSlides>0</HiddenSlides>
  <MMClips>0</MMClips>
  <ScaleCrop>false</ScaleCrop>
  <HeadingPairs>
    <vt:vector size="4" baseType="variant">
      <vt:variant>
        <vt:lpstr>Tema</vt:lpstr>
      </vt:variant>
      <vt:variant>
        <vt:i4>1</vt:i4>
      </vt:variant>
      <vt:variant>
        <vt:lpstr>Titoli diapositive</vt:lpstr>
      </vt:variant>
      <vt:variant>
        <vt:i4>5</vt:i4>
      </vt:variant>
    </vt:vector>
  </HeadingPairs>
  <TitlesOfParts>
    <vt:vector size="6" baseType="lpstr">
      <vt:lpstr>Equinozio</vt:lpstr>
      <vt:lpstr>Commissione lettura e poesia     a.s. 2019/20  verifica</vt:lpstr>
      <vt:lpstr>         FINALITA’ DEL PROGETTO  Promuovere la lettura e la poesia  Fare proposte per promuovere la lettura e la poesia nelle diverse scuole dell‘Istituto.   Supportare gli insegnanti per l'organizzazione delle attività inerenti. </vt:lpstr>
      <vt:lpstr>                 </vt:lpstr>
      <vt:lpstr>   </vt:lpstr>
      <vt:lpstr> EVENTUALI SVILUPPI PER IL PROSSIMO ANNO Si prevede la continuazione del progetto il prossimo anno scolastico in quanto il nostro Istituto crede fermamente nell’importanza della promozione della lettura fin dalla più tenera età.</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Commissione lettura e poesia a.s. 2017/18</dc:title>
  <dc:creator>Fiammetta Treu</dc:creator>
  <cp:lastModifiedBy>Fiammetta Treu</cp:lastModifiedBy>
  <cp:revision>108</cp:revision>
  <dcterms:created xsi:type="dcterms:W3CDTF">2016-09-12T10:38:59Z</dcterms:created>
  <dcterms:modified xsi:type="dcterms:W3CDTF">2020-06-25T08:18:42Z</dcterms:modified>
</cp:coreProperties>
</file>